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1" r:id="rId5"/>
    <p:sldMasterId id="2147483648" r:id="rId6"/>
    <p:sldMasterId id="2147483698" r:id="rId7"/>
    <p:sldMasterId id="2147483659" r:id="rId8"/>
    <p:sldMasterId id="2147483694" r:id="rId9"/>
    <p:sldMasterId id="2147483690" r:id="rId10"/>
    <p:sldMasterId id="2147483691" r:id="rId11"/>
  </p:sldMasterIdLst>
  <p:notesMasterIdLst>
    <p:notesMasterId r:id="rId42"/>
  </p:notesMasterIdLst>
  <p:sldIdLst>
    <p:sldId id="257" r:id="rId12"/>
    <p:sldId id="291" r:id="rId13"/>
    <p:sldId id="293" r:id="rId14"/>
    <p:sldId id="268" r:id="rId15"/>
    <p:sldId id="292" r:id="rId16"/>
    <p:sldId id="282" r:id="rId17"/>
    <p:sldId id="280" r:id="rId18"/>
    <p:sldId id="283" r:id="rId19"/>
    <p:sldId id="284" r:id="rId20"/>
    <p:sldId id="285" r:id="rId21"/>
    <p:sldId id="300" r:id="rId22"/>
    <p:sldId id="301" r:id="rId23"/>
    <p:sldId id="295" r:id="rId24"/>
    <p:sldId id="296" r:id="rId25"/>
    <p:sldId id="297" r:id="rId26"/>
    <p:sldId id="298" r:id="rId27"/>
    <p:sldId id="299" r:id="rId28"/>
    <p:sldId id="264" r:id="rId29"/>
    <p:sldId id="270" r:id="rId30"/>
    <p:sldId id="290" r:id="rId31"/>
    <p:sldId id="271" r:id="rId32"/>
    <p:sldId id="287" r:id="rId33"/>
    <p:sldId id="288" r:id="rId34"/>
    <p:sldId id="289" r:id="rId35"/>
    <p:sldId id="286" r:id="rId36"/>
    <p:sldId id="276" r:id="rId37"/>
    <p:sldId id="273" r:id="rId38"/>
    <p:sldId id="281" r:id="rId39"/>
    <p:sldId id="274" r:id="rId40"/>
    <p:sldId id="275" r:id="rId41"/>
  </p:sldIdLst>
  <p:sldSz cx="24387175" cy="13716000"/>
  <p:notesSz cx="6858000" cy="9144000"/>
  <p:defaultTextStyle>
    <a:defPPr>
      <a:defRPr lang="en-US"/>
    </a:defPPr>
    <a:lvl1pPr marL="0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257"/>
            <p14:sldId id="291"/>
            <p14:sldId id="293"/>
          </p14:sldIdLst>
        </p14:section>
        <p14:section name="Section Divider Slide Options" id="{B1AD9029-CBF5-DF4E-A806-4D4E11DB03BC}">
          <p14:sldIdLst>
            <p14:sldId id="268"/>
            <p14:sldId id="292"/>
          </p14:sldIdLst>
        </p14:section>
        <p14:section name="Text Content Slides" id="{D7EF188D-D1ED-614E-9300-91C1BEF76FFC}">
          <p14:sldIdLst>
            <p14:sldId id="282"/>
            <p14:sldId id="280"/>
            <p14:sldId id="283"/>
            <p14:sldId id="284"/>
            <p14:sldId id="285"/>
          </p14:sldIdLst>
        </p14:section>
        <p14:section name="UNDLeads Content Slides" id="{23AA3B15-1B36-B448-8EA4-10D48C28F81B}">
          <p14:sldIdLst>
            <p14:sldId id="300"/>
            <p14:sldId id="301"/>
            <p14:sldId id="295"/>
            <p14:sldId id="296"/>
            <p14:sldId id="297"/>
            <p14:sldId id="298"/>
            <p14:sldId id="299"/>
          </p14:sldIdLst>
        </p14:section>
        <p14:section name="Image Content Slides" id="{D5713639-806D-7346-A093-331932210817}">
          <p14:sldIdLst>
            <p14:sldId id="264"/>
            <p14:sldId id="270"/>
            <p14:sldId id="290"/>
            <p14:sldId id="271"/>
          </p14:sldIdLst>
        </p14:section>
        <p14:section name="Graph Slides" id="{98059A1F-C53C-5B49-B688-0F249CB27F57}">
          <p14:sldIdLst>
            <p14:sldId id="287"/>
            <p14:sldId id="288"/>
            <p14:sldId id="289"/>
            <p14:sldId id="286"/>
            <p14:sldId id="276"/>
            <p14:sldId id="273"/>
            <p14:sldId id="281"/>
          </p14:sldIdLst>
        </p14:section>
        <p14:section name="Table Slides" id="{D312BAE1-462A-E144-8EDA-50EFAFD55E0F}">
          <p14:sldIdLst>
            <p14:sldId id="274"/>
          </p14:sldIdLst>
        </p14:section>
        <p14:section name="End Slides" id="{E0090C8A-3DB2-2B49-B06E-873A0C23AFC4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D47"/>
    <a:srgbClr val="A9D18E"/>
    <a:srgbClr val="009A44"/>
    <a:srgbClr val="E0EED9"/>
    <a:srgbClr val="F8F8F8"/>
    <a:srgbClr val="ADADAD"/>
    <a:srgbClr val="D1CECF"/>
    <a:srgbClr val="007E42"/>
    <a:srgbClr val="007E43"/>
    <a:srgbClr val="A9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5"/>
    <p:restoredTop sz="96218"/>
  </p:normalViewPr>
  <p:slideViewPr>
    <p:cSldViewPr snapToGrid="0">
      <p:cViewPr varScale="1">
        <p:scale>
          <a:sx n="62" d="100"/>
          <a:sy n="62" d="100"/>
        </p:scale>
        <p:origin x="576" y="216"/>
      </p:cViewPr>
      <p:guideLst/>
    </p:cSldViewPr>
  </p:slideViewPr>
  <p:outlineViewPr>
    <p:cViewPr>
      <p:scale>
        <a:sx n="35" d="100"/>
        <a:sy n="35" d="100"/>
      </p:scale>
      <p:origin x="0" y="-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7-B846-A1E2-FCA33B6A0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F-714B-8093-9E63F963F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AC-F74F-9FCB-E2CB4BB4D187}"/>
              </c:ext>
            </c:extLst>
          </c:dPt>
          <c:dPt>
            <c:idx val="1"/>
            <c:bubble3D val="0"/>
            <c:spPr>
              <a:solidFill>
                <a:srgbClr val="E0EED9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AC-F74F-9FCB-E2CB4BB4D187}"/>
              </c:ext>
            </c:extLst>
          </c:dPt>
          <c:dPt>
            <c:idx val="2"/>
            <c:bubble3D val="0"/>
            <c:spPr>
              <a:solidFill>
                <a:srgbClr val="A9D18F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AC-F74F-9FCB-E2CB4BB4D187}"/>
              </c:ext>
            </c:extLst>
          </c:dPt>
          <c:dPt>
            <c:idx val="3"/>
            <c:bubble3D val="0"/>
            <c:spPr>
              <a:solidFill>
                <a:srgbClr val="6EAD47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AC-F74F-9FCB-E2CB4BB4D187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AC-F74F-9FCB-E2CB4BB4D18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0E49D5-FB19-D14E-AB5B-1F1DAEB9430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AC-F74F-9FCB-E2CB4BB4D1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AC-F74F-9FCB-E2CB4BB4D1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0AC-F74F-9FCB-E2CB4BB4D18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AC-F74F-9FCB-E2CB4BB4D187}"/>
                </c:ext>
              </c:extLst>
            </c:dLbl>
            <c:dLbl>
              <c:idx val="4"/>
              <c:layout>
                <c:manualLayout>
                  <c:x val="3.3300040016522953E-2"/>
                  <c:y val="0"/>
                </c:manualLayout>
              </c:layout>
              <c:tx>
                <c:rich>
                  <a:bodyPr/>
                  <a:lstStyle/>
                  <a:p>
                    <a:fld id="{7563F03D-3CA3-6241-AA17-0E5E804E6FFF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0AC-F74F-9FCB-E2CB4BB4D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2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AC-F74F-9FCB-E2CB4BB4D1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B-984A-B4FC-019BD5E3C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1-8D43-9EBA-C1F67147F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rgbClr val="00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4B-0642-AEC0-E448D6D919D3}"/>
              </c:ext>
            </c:extLst>
          </c:dPt>
          <c:dPt>
            <c:idx val="1"/>
            <c:bubble3D val="0"/>
            <c:spPr>
              <a:solidFill>
                <a:srgbClr val="E0EED9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4B-0642-AEC0-E448D6D919D3}"/>
              </c:ext>
            </c:extLst>
          </c:dPt>
          <c:dPt>
            <c:idx val="2"/>
            <c:bubble3D val="0"/>
            <c:spPr>
              <a:solidFill>
                <a:srgbClr val="A9D18F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4B-0642-AEC0-E448D6D919D3}"/>
              </c:ext>
            </c:extLst>
          </c:dPt>
          <c:dPt>
            <c:idx val="3"/>
            <c:bubble3D val="0"/>
            <c:spPr>
              <a:solidFill>
                <a:srgbClr val="6EAD47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E4B-0642-AEC0-E448D6D919D3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E4B-0642-AEC0-E448D6D919D3}"/>
              </c:ext>
            </c:extLst>
          </c:dPt>
          <c:dLbls>
            <c:dLbl>
              <c:idx val="0"/>
              <c:layout>
                <c:manualLayout>
                  <c:x val="0"/>
                  <c:y val="-1.6521783335875145E-2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4B-0642-AEC0-E448D6D919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4B-0642-AEC0-E448D6D919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4B-0642-AEC0-E448D6D919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4B-0642-AEC0-E448D6D919D3}"/>
                </c:ext>
              </c:extLst>
            </c:dLbl>
            <c:dLbl>
              <c:idx val="4"/>
              <c:layout>
                <c:manualLayout>
                  <c:x val="3.3300040016522953E-2"/>
                  <c:y val="0"/>
                </c:manualLayout>
              </c:layout>
              <c:tx>
                <c:rich>
                  <a:bodyPr/>
                  <a:lstStyle/>
                  <a:p>
                    <a:fld id="{7563F03D-3CA3-6241-AA17-0E5E804E6FFF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E4B-0642-AEC0-E448D6D91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2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4B-0642-AEC0-E448D6D919D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080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009A44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A-7B4A-BA72-9D75AD7A32B9}"/>
              </c:ext>
            </c:extLst>
          </c:dPt>
          <c:dPt>
            <c:idx val="1"/>
            <c:bubble3D val="0"/>
            <c:spPr>
              <a:solidFill>
                <a:srgbClr val="6EAD47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A-7B4A-BA72-9D75AD7A32B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EA-7B4A-BA72-9D75AD7A32B9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EA-7B4A-BA72-9D75AD7A32B9}"/>
              </c:ext>
            </c:extLst>
          </c:dPt>
          <c:dPt>
            <c:idx val="4"/>
            <c:bubble3D val="0"/>
            <c:spPr>
              <a:solidFill>
                <a:srgbClr val="007E43"/>
              </a:solidFill>
              <a:ln w="5080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EA-7B4A-BA72-9D75AD7A32B9}"/>
              </c:ext>
            </c:extLst>
          </c:dPt>
          <c:dLbls>
            <c:dLbl>
              <c:idx val="0"/>
              <c:layout>
                <c:manualLayout>
                  <c:x val="0"/>
                  <c:y val="-1.6521783335875145E-2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EA-7B4A-BA72-9D75AD7A32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C2354AF-8B72-C44B-B35A-36A8DE9E05CF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EA-7B4A-BA72-9D75AD7A32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D74906-D595-9940-8661-3E9EAC568788}" type="CATEGORYNAM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spc="2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2800" spc="2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EA-7B4A-BA72-9D75AD7A32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A72D803-C092-0843-BAE6-D5CB5944410C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EA-7B4A-BA72-9D75AD7A32B9}"/>
                </c:ext>
              </c:extLst>
            </c:dLbl>
            <c:dLbl>
              <c:idx val="4"/>
              <c:layout>
                <c:manualLayout>
                  <c:x val="3.3300040016522953E-2"/>
                  <c:y val="0"/>
                </c:manualLayout>
              </c:layout>
              <c:tx>
                <c:rich>
                  <a:bodyPr/>
                  <a:lstStyle/>
                  <a:p>
                    <a:fld id="{7563F03D-3CA3-6241-AA17-0E5E804E6FFF}" type="CATEGORYNAM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2800" b="1" i="0" spc="2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B9F61F19-5A16-9942-805F-E0FB5920740C}" type="VALUE">
                      <a:rPr lang="en-US" sz="2800" b="1" i="0" spc="2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EA-7B4A-BA72-9D75AD7A3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2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EA-7B4A-BA72-9D75AD7A32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2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4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4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8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8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8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3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3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12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3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3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3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3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3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68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images to help describe any images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Right-click the image, then select Edit Alt Text.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9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describe for people who can’t see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11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table and delete unused tables. </a:t>
            </a:r>
            <a:r>
              <a:rPr lang="en-US" b="1" dirty="0"/>
              <a:t>IF NEED MULTIPLE TABLE SLIDES: </a:t>
            </a:r>
            <a:r>
              <a:rPr lang="en-US" dirty="0"/>
              <a:t>Duplicate and edit off this slide as many times as needed.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8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6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slide isn’t editable.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034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UND.edu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</a:t>
            </a:r>
            <a:endParaRPr lang="en-US" sz="1400" b="1" baseline="0" dirty="0">
              <a:solidFill>
                <a:srgbClr val="FF0000"/>
              </a:solidFill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4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4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36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3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77844" y="3009899"/>
            <a:ext cx="13793344" cy="6027967"/>
          </a:xfrm>
          <a:prstGeom prst="rect">
            <a:avLst/>
          </a:prstGeom>
        </p:spPr>
        <p:txBody>
          <a:bodyPr anchor="b"/>
          <a:lstStyle>
            <a:lvl1pPr>
              <a:defRPr sz="10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Slide 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77844" y="9067736"/>
            <a:ext cx="13793333" cy="3733864"/>
          </a:xfrm>
          <a:prstGeom prst="rect">
            <a:avLst/>
          </a:prstGeom>
        </p:spPr>
        <p:txBody>
          <a:bodyPr anchor="t"/>
          <a:lstStyle>
            <a:lvl1pPr>
              <a:defRPr sz="4800" b="1" spc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White Veritcal Line">
            <a:extLst>
              <a:ext uri="{FF2B5EF4-FFF2-40B4-BE49-F238E27FC236}">
                <a16:creationId xmlns:a16="http://schemas.microsoft.com/office/drawing/2014/main" id="{743B84FE-F704-6BB7-9ADC-02861446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67678" y="3009900"/>
            <a:ext cx="0" cy="979170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UND Logo" descr="University of North Dakota Logo">
            <a:extLst>
              <a:ext uri="{FF2B5EF4-FFF2-40B4-BE49-F238E27FC236}">
                <a16:creationId xmlns:a16="http://schemas.microsoft.com/office/drawing/2014/main" id="{82D8CE05-3959-6F4C-6A6D-F58B1E66DA29}"/>
              </a:ext>
            </a:extLst>
          </p:cNvPr>
          <p:cNvGrpSpPr>
            <a:grpSpLocks noChangeAspect="1"/>
          </p:cNvGrpSpPr>
          <p:nvPr/>
        </p:nvGrpSpPr>
        <p:grpSpPr>
          <a:xfrm>
            <a:off x="1557620" y="6148336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60F4549-BC40-D418-0391-AB3F76CCEB3B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C2CBEAD-A3B1-7220-E16B-124AC3613A58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024084A-30C8-FD1B-216C-F8A025D40AEF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2" descr="University of North Dakota Logo">
              <a:extLst>
                <a:ext uri="{FF2B5EF4-FFF2-40B4-BE49-F238E27FC236}">
                  <a16:creationId xmlns:a16="http://schemas.microsoft.com/office/drawing/2014/main" id="{94A1104C-D4DD-191E-A47E-37949EBE61AA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6B310BB-40AC-B2C4-E581-7416CA4C841B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D5309B3E-01AA-5A81-7B4A-C0CD60D1EA2D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03CBE2B-56BA-A30C-139E-BDB6390A2921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A21BA71-4555-5EEC-0A1B-58AE7397FC2F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ED912DA-07A0-6C6D-596F-7190718E21B7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9DD7EEE-B8BC-F11B-0BB0-9F3C77C7DCC6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58D1E38C-0A6A-BFB9-BAA5-A812A7006A91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E9C46EA-6355-48C8-3E56-5DE2198DE4A6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F33B724-C61F-F4EF-0F43-7135AD3DDCF2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1F5E925-AC38-051D-07F3-5BEE80A7791B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2B84179C-986D-B6D8-9D03-46256C6F5E52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23229DD5-902E-4DA7-CCB8-28D57E75EC20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aphic 2" descr="University of North Dakota Logo">
              <a:extLst>
                <a:ext uri="{FF2B5EF4-FFF2-40B4-BE49-F238E27FC236}">
                  <a16:creationId xmlns:a16="http://schemas.microsoft.com/office/drawing/2014/main" id="{971407F5-97DD-20B5-A05C-C54AA6430715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4788173F-A2BD-01F9-253D-2918ACF0BC95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4D7751B-D760-2B11-D712-2DD887715B37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1389401D-7A7D-CF99-66D4-124642A6CF51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5D19D2C0-0868-5D2E-4FE8-1D04172CBC1A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8C1DC7EE-22AD-472E-0580-48F8B1FA8E75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B49E4421-3775-3105-6638-2CF74013E360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C9C323E7-9C67-9038-B600-0B32671DD045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03B6EF5-8A0C-3826-C9E0-A55B24B89D8D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E49EB6F9-0782-0EF3-2877-2E68432B5701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20BA345D-6580-16FF-9A73-79E7E4E5C0E9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F9FCAB80-3C44-52EB-B40E-00C50F4176A5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30B91405-08AF-0A56-C33F-FF27C272B46D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422EEC4-91DE-EB77-0DEB-3CC47B180819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8438DC1-DC5E-7DFD-57B4-2B95A4BD07AE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pos="601" userDrawn="1">
          <p15:clr>
            <a:srgbClr val="FBAE40"/>
          </p15:clr>
        </p15:guide>
        <p15:guide id="3" pos="14785" userDrawn="1">
          <p15:clr>
            <a:srgbClr val="FBAE40"/>
          </p15:clr>
        </p15:guide>
        <p15:guide id="4" orient="horz" pos="8064" userDrawn="1">
          <p15:clr>
            <a:srgbClr val="FBAE40"/>
          </p15:clr>
        </p15:guide>
        <p15:guide id="5" pos="60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79C9D6D3-C549-9B5A-FFE8-B411A9F5D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59" y="2763567"/>
            <a:ext cx="21948458" cy="1181862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TITLE, SUBHEAD &amp; BULLETED LIST</a:t>
            </a:r>
          </a:p>
        </p:txBody>
      </p:sp>
      <p:sp>
        <p:nvSpPr>
          <p:cNvPr id="3" name="Slide Subtitle">
            <a:extLst>
              <a:ext uri="{FF2B5EF4-FFF2-40B4-BE49-F238E27FC236}">
                <a16:creationId xmlns:a16="http://schemas.microsoft.com/office/drawing/2014/main" id="{27E5A2D4-8426-DDF7-4ACB-5915A5ACF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9466" y="4020248"/>
            <a:ext cx="20696753" cy="7300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buNone/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46E13FCC-EC2C-E1FE-D652-C6C9301DB9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4822520"/>
            <a:ext cx="19509740" cy="2035480"/>
          </a:xfrm>
          <a:prstGeom prst="rect">
            <a:avLst/>
          </a:prstGeom>
        </p:spPr>
        <p:txBody>
          <a:bodyPr lIns="0" tIns="0" rIns="0" bIns="0" numCol="1" spcCol="457200" anchor="ctr" anchorCtr="0"/>
          <a:lstStyle>
            <a:lvl1pPr marL="0" indent="0">
              <a:lnSpc>
                <a:spcPts val="6760"/>
              </a:lnSpc>
              <a:buNone/>
              <a:defRPr sz="4800"/>
            </a:lvl1pPr>
          </a:lstStyle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Delete placeholder text and add own text. Lorem ipsum dolor sit amet, consectetuer adipiscing.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BD33EA81-80DB-4CC7-87A1-97F2BF463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8398" y="6877614"/>
            <a:ext cx="18290384" cy="5679728"/>
          </a:xfrm>
          <a:prstGeom prst="rect">
            <a:avLst/>
          </a:prstGeom>
        </p:spPr>
        <p:txBody>
          <a:bodyPr lIns="0" tIns="0" rIns="0" bIns="0"/>
          <a:lstStyle>
            <a:lvl1pPr marL="571500" indent="-571500">
              <a:buFont typeface="Courier New" panose="02070309020205020404" pitchFamily="49" charset="0"/>
              <a:buChar char="o"/>
              <a:defRPr sz="4800"/>
            </a:lvl1pPr>
            <a:lvl2pPr marL="1257300" indent="-571500">
              <a:buFont typeface="Arial" panose="020B0604020202020204" pitchFamily="34" charset="0"/>
              <a:buChar char="•"/>
              <a:defRPr sz="4800"/>
            </a:lvl2pPr>
          </a:lstStyle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EBDCB1D-E31C-61BE-C8E3-10C952539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ackground">
            <a:extLst>
              <a:ext uri="{FF2B5EF4-FFF2-40B4-BE49-F238E27FC236}">
                <a16:creationId xmlns:a16="http://schemas.microsoft.com/office/drawing/2014/main" id="{0D6F869F-E24F-0B46-97AB-9C4816EBC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22" name="Slide Title">
            <a:extLst>
              <a:ext uri="{FF2B5EF4-FFF2-40B4-BE49-F238E27FC236}">
                <a16:creationId xmlns:a16="http://schemas.microsoft.com/office/drawing/2014/main" id="{4349B638-75F1-AFA4-105C-1B1AAF31E9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4040163"/>
            <a:ext cx="21977618" cy="1689652"/>
          </a:xfrm>
          <a:prstGeom prst="rect">
            <a:avLst/>
          </a:prstGeom>
          <a:noFill/>
        </p:spPr>
        <p:txBody>
          <a:bodyPr wrap="square" lIns="0" rIns="0" anchor="t">
            <a:noAutofit/>
          </a:bodyPr>
          <a:lstStyle>
            <a:lvl1pPr algn="ctr">
              <a:defRPr sz="125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MISSION: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0F474A90-9F6A-3BA6-D18C-B0B6A743B0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5729815"/>
            <a:ext cx="21977618" cy="362726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 algn="ctr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To provide exceptional educational experiences that</a:t>
            </a:r>
            <a:br>
              <a:rPr lang="en-US" dirty="0"/>
            </a:br>
            <a:r>
              <a:rPr lang="en-US" dirty="0"/>
              <a:t>enrich the lives of North Dakotans and the global</a:t>
            </a:r>
            <a:br>
              <a:rPr lang="en-US" dirty="0"/>
            </a:br>
            <a:r>
              <a:rPr lang="en-US" dirty="0"/>
              <a:t>community through excellence in teaching, innovative</a:t>
            </a:r>
            <a:br>
              <a:rPr lang="en-US" dirty="0"/>
            </a:br>
            <a:r>
              <a:rPr lang="en-US" dirty="0"/>
              <a:t>research, and meaningful engagement.</a:t>
            </a:r>
          </a:p>
        </p:txBody>
      </p:sp>
      <p:pic>
        <p:nvPicPr>
          <p:cNvPr id="27" name="UND Leads Logo" descr="UND Leads Logo">
            <a:extLst>
              <a:ext uri="{FF2B5EF4-FFF2-40B4-BE49-F238E27FC236}">
                <a16:creationId xmlns:a16="http://schemas.microsoft.com/office/drawing/2014/main" id="{05536DDE-84EC-0026-838D-29F29FE4D1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66280" y="11406628"/>
            <a:ext cx="5246747" cy="1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2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4DD5EB16-597F-CF02-DDCD-2D1B2410C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9DEABC65-9E93-1A0C-91AA-30C008A3B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4909577"/>
            <a:ext cx="21977618" cy="1689652"/>
          </a:xfrm>
          <a:prstGeom prst="rect">
            <a:avLst/>
          </a:prstGeom>
          <a:noFill/>
        </p:spPr>
        <p:txBody>
          <a:bodyPr wrap="square" lIns="0" rIns="0" anchor="t">
            <a:noAutofit/>
          </a:bodyPr>
          <a:lstStyle>
            <a:lvl1pPr algn="ctr">
              <a:defRPr sz="125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VISION: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4C6430F8-0614-A1B0-D4F9-A36E47C36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6599229"/>
            <a:ext cx="21977618" cy="1888434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 algn="ctr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Inspiring a sense of wonder, a love of discovery,</a:t>
            </a:r>
            <a:br>
              <a:rPr lang="en-US" dirty="0"/>
            </a:br>
            <a:r>
              <a:rPr lang="en-US" dirty="0"/>
              <a:t>and a commitment to serve.</a:t>
            </a:r>
          </a:p>
        </p:txBody>
      </p:sp>
      <p:pic>
        <p:nvPicPr>
          <p:cNvPr id="8" name="UND Leads Logo" descr="UND Leads Logo">
            <a:extLst>
              <a:ext uri="{FF2B5EF4-FFF2-40B4-BE49-F238E27FC236}">
                <a16:creationId xmlns:a16="http://schemas.microsoft.com/office/drawing/2014/main" id="{63D0E90A-6FDC-0F52-2CE5-8F6BACA347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66280" y="11406628"/>
            <a:ext cx="5246747" cy="15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8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5" name="Learning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spc="0" baseline="0" dirty="0"/>
              <a:t>LEARNING    A Sense of Wonder</a:t>
            </a:r>
          </a:p>
        </p:txBody>
      </p:sp>
      <p:cxnSp>
        <p:nvCxnSpPr>
          <p:cNvPr id="14" name="White Line">
            <a:extLst>
              <a:ext uri="{FF2B5EF4-FFF2-40B4-BE49-F238E27FC236}">
                <a16:creationId xmlns:a16="http://schemas.microsoft.com/office/drawing/2014/main" id="{5593CBEF-6EEC-A512-DB18-CBC72E0DBDAC}"/>
              </a:ext>
            </a:extLst>
          </p:cNvPr>
          <p:cNvCxnSpPr>
            <a:cxnSpLocks/>
          </p:cNvCxnSpPr>
          <p:nvPr userDrawn="1"/>
        </p:nvCxnSpPr>
        <p:spPr>
          <a:xfrm>
            <a:off x="18127132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22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5" name="Equit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spc="0" baseline="0" dirty="0"/>
              <a:t>EQUITY    Opportunities for Success</a:t>
            </a:r>
          </a:p>
        </p:txBody>
      </p:sp>
      <p:cxnSp>
        <p:nvCxnSpPr>
          <p:cNvPr id="3" name="Vertical White Line">
            <a:extLst>
              <a:ext uri="{FF2B5EF4-FFF2-40B4-BE49-F238E27FC236}">
                <a16:creationId xmlns:a16="http://schemas.microsoft.com/office/drawing/2014/main" id="{54864098-1DB7-8A22-8B87-90054916E8EA}"/>
              </a:ext>
            </a:extLst>
          </p:cNvPr>
          <p:cNvCxnSpPr>
            <a:cxnSpLocks/>
          </p:cNvCxnSpPr>
          <p:nvPr userDrawn="1"/>
        </p:nvCxnSpPr>
        <p:spPr>
          <a:xfrm>
            <a:off x="16234163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3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5" name="Affinit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03948"/>
            <a:ext cx="16292435" cy="75713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800" spc="0" baseline="0" dirty="0"/>
              <a:t>AFFINITY    A Sense of Belonging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958C3D12-D142-E8BB-91B5-F539439ACD66}"/>
              </a:ext>
            </a:extLst>
          </p:cNvPr>
          <p:cNvCxnSpPr>
            <a:cxnSpLocks/>
          </p:cNvCxnSpPr>
          <p:nvPr userDrawn="1"/>
        </p:nvCxnSpPr>
        <p:spPr>
          <a:xfrm>
            <a:off x="16923974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86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orient="horz" pos="1704" userDrawn="1">
          <p15:clr>
            <a:srgbClr val="FBAE40"/>
          </p15:clr>
        </p15:guide>
        <p15:guide id="5" pos="13825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5" name="Discovery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7328453" y="731647"/>
            <a:ext cx="16292435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dirty="0"/>
              <a:t>DISCOVERY    A Love of Inquiry and Creativity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14A6DAFC-C68B-D2D1-FBE1-83E8974617F1}"/>
              </a:ext>
            </a:extLst>
          </p:cNvPr>
          <p:cNvCxnSpPr>
            <a:cxnSpLocks/>
          </p:cNvCxnSpPr>
          <p:nvPr userDrawn="1"/>
        </p:nvCxnSpPr>
        <p:spPr>
          <a:xfrm>
            <a:off x="14838501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236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4000855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  <p:sp>
        <p:nvSpPr>
          <p:cNvPr id="5" name="Service">
            <a:extLst>
              <a:ext uri="{FF2B5EF4-FFF2-40B4-BE49-F238E27FC236}">
                <a16:creationId xmlns:a16="http://schemas.microsoft.com/office/drawing/2014/main" id="{A0D23416-88F5-184F-4F0B-37BE9DBDE4CC}"/>
              </a:ext>
            </a:extLst>
          </p:cNvPr>
          <p:cNvSpPr txBox="1">
            <a:spLocks/>
          </p:cNvSpPr>
          <p:nvPr userDrawn="1"/>
        </p:nvSpPr>
        <p:spPr>
          <a:xfrm>
            <a:off x="5951621" y="731647"/>
            <a:ext cx="17669267" cy="701731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400" dirty="0"/>
              <a:t>Service    A Commitment to People and Communities</a:t>
            </a:r>
          </a:p>
        </p:txBody>
      </p:sp>
      <p:cxnSp>
        <p:nvCxnSpPr>
          <p:cNvPr id="2" name="Vertical White Line">
            <a:extLst>
              <a:ext uri="{FF2B5EF4-FFF2-40B4-BE49-F238E27FC236}">
                <a16:creationId xmlns:a16="http://schemas.microsoft.com/office/drawing/2014/main" id="{02AA5D74-3A1A-CE9F-DEDD-2B6BE6D41563}"/>
              </a:ext>
            </a:extLst>
          </p:cNvPr>
          <p:cNvCxnSpPr>
            <a:cxnSpLocks/>
          </p:cNvCxnSpPr>
          <p:nvPr userDrawn="1"/>
        </p:nvCxnSpPr>
        <p:spPr>
          <a:xfrm>
            <a:off x="11742374" y="736032"/>
            <a:ext cx="0" cy="63396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524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9" userDrawn="1">
          <p15:clr>
            <a:srgbClr val="FBAE40"/>
          </p15:clr>
        </p15:guide>
        <p15:guide id="2" pos="1537" userDrawn="1">
          <p15:clr>
            <a:srgbClr val="FBAE40"/>
          </p15:clr>
        </p15:guide>
        <p15:guide id="3" pos="14617" userDrawn="1">
          <p15:clr>
            <a:srgbClr val="FBAE40"/>
          </p15:clr>
        </p15:guide>
        <p15:guide id="4" pos="13825" userDrawn="1">
          <p15:clr>
            <a:srgbClr val="FBAE40"/>
          </p15:clr>
        </p15:guide>
        <p15:guide id="5" orient="horz" pos="1704" userDrawn="1">
          <p15:clr>
            <a:srgbClr val="FBAE40"/>
          </p15:clr>
        </p15:guide>
        <p15:guide id="6" orient="horz" pos="808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3CDA6D5-5C94-D294-1D64-AB84FBC09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9988" y="3342515"/>
            <a:ext cx="13868399" cy="2008450"/>
          </a:xfrm>
          <a:prstGeom prst="rect">
            <a:avLst/>
          </a:prstGeom>
        </p:spPr>
        <p:txBody>
          <a:bodyPr tIns="0" bIns="0" anchor="b"/>
          <a:lstStyle>
            <a:lvl1pPr>
              <a:defRPr sz="72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78241" y="5589582"/>
            <a:ext cx="13868398" cy="6600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35441" y="6488242"/>
            <a:ext cx="13392946" cy="6770560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</a:t>
            </a:r>
          </a:p>
        </p:txBody>
      </p:sp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2788" y="931616"/>
            <a:ext cx="5654193" cy="1884731"/>
          </a:xfrm>
          <a:prstGeom prst="rect">
            <a:avLst/>
          </a:prstGeom>
        </p:spPr>
      </p:pic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9144000" cy="12801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 anchorCtr="0"/>
          <a:lstStyle>
            <a:lvl1pPr marL="0" indent="0" algn="ctr">
              <a:buNone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pic>
        <p:nvPicPr>
          <p:cNvPr id="3" name="UND Logo">
            <a:extLst>
              <a:ext uri="{FF2B5EF4-FFF2-40B4-BE49-F238E27FC236}">
                <a16:creationId xmlns:a16="http://schemas.microsoft.com/office/drawing/2014/main" id="{48C2988F-6293-224A-679B-FCDCE5E7F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28622" y="414994"/>
            <a:ext cx="2404757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9" userDrawn="1">
          <p15:clr>
            <a:srgbClr val="FBAE40"/>
          </p15:clr>
        </p15:guide>
        <p15:guide id="2" orient="horz" pos="288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  <p15:guide id="4" pos="1507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52E2934A-F7C4-2144-C60C-562E410636D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9389" y="0"/>
            <a:ext cx="13717786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algn="ctr"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661D002C-FB5F-6269-5DFE-592DAAEFE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5223" y="7725176"/>
            <a:ext cx="12753165" cy="4609476"/>
          </a:xfrm>
          <a:prstGeom prst="rect">
            <a:avLst/>
          </a:prstGeom>
        </p:spPr>
        <p:txBody>
          <a:bodyPr wrap="square" lIns="91440" tIns="0" rIns="91440" bIns="0" anchor="b">
            <a:noAutofit/>
          </a:bodyPr>
          <a:lstStyle>
            <a:lvl1pPr>
              <a:defRPr sz="10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278E0D0A-03A9-1C51-F30D-9E1AAC2A2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5223" y="12349645"/>
            <a:ext cx="12753165" cy="909158"/>
          </a:xfrm>
          <a:prstGeom prst="rect">
            <a:avLst/>
          </a:prstGeom>
        </p:spPr>
        <p:txBody>
          <a:bodyPr anchor="ctr"/>
          <a:lstStyle>
            <a:lvl1pPr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UND Logo" descr="University of North Dakota Logo">
            <a:extLst>
              <a:ext uri="{FF2B5EF4-FFF2-40B4-BE49-F238E27FC236}">
                <a16:creationId xmlns:a16="http://schemas.microsoft.com/office/drawing/2014/main" id="{36D58187-7137-A2A8-4457-3370E01C94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39239" y="5782575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240BF3F-5204-6B47-A6AF-5E2C08477628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91CF987-8FCB-5F10-AFA0-73D2559785C0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01F9C3-A4F8-50D7-824A-C7D6ACC544A7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aphic 2" descr="University of North Dakota Logo">
              <a:extLst>
                <a:ext uri="{FF2B5EF4-FFF2-40B4-BE49-F238E27FC236}">
                  <a16:creationId xmlns:a16="http://schemas.microsoft.com/office/drawing/2014/main" id="{3E60DD03-FBB0-647C-9076-1D6F9C06A4B0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B9AE820-5087-7FFF-9E01-F794396DBCB6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976F4CA-9224-F137-0C04-B56783CCF527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158A13E-9CAF-0F54-5C0A-4C2C8374EC2B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CD596D0-5340-F3A5-B2F4-864DBC00BE22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E7B2BCF-B490-7A6E-017A-2131E950BD9E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0346CB7-1C75-4A8E-DA1B-35A704F425BA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E511BCC-5632-10CA-36D7-5130D592A8B5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A7B657D-BD28-A2A7-F471-43DCB3BDA2DB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9E7D9A79-9944-60F5-90A6-375864D0EC83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7647A2D-3958-1340-89A2-09976272F327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A2518BB-0816-E4DE-4E2D-CA8AEA6633D3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4E768D9-C053-7250-9C3C-1270E60E974B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" descr="University of North Dakota Logo">
              <a:extLst>
                <a:ext uri="{FF2B5EF4-FFF2-40B4-BE49-F238E27FC236}">
                  <a16:creationId xmlns:a16="http://schemas.microsoft.com/office/drawing/2014/main" id="{E6AD5021-688A-5EB5-7FF0-C2051ADDF242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556B302-54E0-373C-D8FF-5692F1512841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DC8D420-7651-7960-C8A1-B925EB6F2C5C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63110A4E-52E4-A9CA-25D8-5D4628F1B18A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B49CC66-2745-11AB-3134-86333B20711F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5DC2217-5501-D70E-11B3-4378DC9D34A7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82BCECF4-E264-C809-3A02-B9D7E0AA859E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06301A6-6A2B-665E-79E2-E73A39DD3A8A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BC5CD379-DCDC-14E4-C656-4FF3EE1AB1D3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04568CD-F0DC-B3D5-2459-CFC3A08E0057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0528AA74-9FCE-74F4-28ED-42C762AE6627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90B0BB69-B14A-7A4B-6712-D531724C2107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69F168D-2D1C-5F88-CBB1-F9277FD95D11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B9D254-26AF-35CB-F78D-561F44C2B8E6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BFAD61C-C19E-F5F5-925F-D331B2CA3DB9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7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352" userDrawn="1">
          <p15:clr>
            <a:srgbClr val="FBAE40"/>
          </p15:clr>
        </p15:guide>
        <p15:guide id="3" pos="15073" userDrawn="1">
          <p15:clr>
            <a:srgbClr val="FBAE40"/>
          </p15:clr>
        </p15:guide>
        <p15:guide id="4" pos="289" userDrawn="1">
          <p15:clr>
            <a:srgbClr val="FBAE40"/>
          </p15:clr>
        </p15:guide>
        <p15:guide id="5" pos="70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5B0CACFC-AAEC-7846-CA4B-163F3DCEE2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332720"/>
            <a:ext cx="10972800" cy="29260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lIns="640080" tIns="0" rIns="228600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caption here. </a:t>
            </a:r>
            <a:br>
              <a:rPr lang="en-US" dirty="0"/>
            </a:br>
            <a:r>
              <a:rPr lang="en-US" dirty="0"/>
              <a:t>Lorem ipsum dolor </a:t>
            </a:r>
            <a:br>
              <a:rPr lang="en-US" dirty="0"/>
            </a:br>
            <a:r>
              <a:rPr lang="en-US" dirty="0" err="1"/>
              <a:t>amet</a:t>
            </a:r>
            <a:r>
              <a:rPr lang="en-US" dirty="0"/>
              <a:t> consectetuer.</a:t>
            </a:r>
          </a:p>
        </p:txBody>
      </p:sp>
      <p:sp>
        <p:nvSpPr>
          <p:cNvPr id="4" name="UND Logo">
            <a:extLst>
              <a:ext uri="{FF2B5EF4-FFF2-40B4-BE49-F238E27FC236}">
                <a16:creationId xmlns:a16="http://schemas.microsoft.com/office/drawing/2014/main" id="{217F571E-AEA0-76DB-69E5-A3EFADD65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1482899" y="412956"/>
            <a:ext cx="2353668" cy="1005840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14978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3439"/>
            <a:ext cx="12193588" cy="137194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84E109CC-BBE4-F7FB-E4BA-09B717FBF4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01538" y="-3437"/>
            <a:ext cx="12085637" cy="68201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0E3592DC-DB53-1DC2-10D6-1893740F2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01538" y="6916438"/>
            <a:ext cx="12085637" cy="68167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2" name="UND Logo">
            <a:extLst>
              <a:ext uri="{FF2B5EF4-FFF2-40B4-BE49-F238E27FC236}">
                <a16:creationId xmlns:a16="http://schemas.microsoft.com/office/drawing/2014/main" id="{2147AE69-0B11-31A2-05BD-43D2F18E3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23083" y="12338688"/>
            <a:ext cx="2353668" cy="100584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97878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pos="289" userDrawn="1">
          <p15:clr>
            <a:srgbClr val="FBAE40"/>
          </p15:clr>
        </p15:guide>
        <p15:guide id="3" pos="15073" userDrawn="1">
          <p15:clr>
            <a:srgbClr val="FBAE40"/>
          </p15:clr>
        </p15:guide>
        <p15:guide id="4" orient="horz" pos="28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" y="6986587"/>
            <a:ext cx="6715121" cy="67294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Click icon to add photo</a:t>
            </a:r>
            <a:endParaRPr lang="en-US" dirty="0"/>
          </a:p>
        </p:txBody>
      </p:sp>
      <p:pic>
        <p:nvPicPr>
          <p:cNvPr id="5" name="Green Slashes">
            <a:extLst>
              <a:ext uri="{FF2B5EF4-FFF2-40B4-BE49-F238E27FC236}">
                <a16:creationId xmlns:a16="http://schemas.microsoft.com/office/drawing/2014/main" id="{8CC64AB4-4CCB-AD17-340D-CBF4D40BD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8584" y="749300"/>
            <a:ext cx="4762499" cy="1587500"/>
          </a:xfrm>
          <a:prstGeom prst="rect">
            <a:avLst/>
          </a:prstGeom>
        </p:spPr>
      </p:pic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515975" cy="69149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photo</a:t>
            </a:r>
          </a:p>
        </p:txBody>
      </p:sp>
      <p:sp>
        <p:nvSpPr>
          <p:cNvPr id="9" name="Slide 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73176" y="2916629"/>
            <a:ext cx="9955212" cy="2008450"/>
          </a:xfrm>
          <a:prstGeom prst="rect">
            <a:avLst/>
          </a:prstGeom>
        </p:spPr>
        <p:txBody>
          <a:bodyPr tIns="0" bIns="0" anchor="b"/>
          <a:lstStyle>
            <a:lvl1pPr>
              <a:defRPr sz="72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3175" y="5163696"/>
            <a:ext cx="9955213" cy="6600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8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21328" y="6062354"/>
            <a:ext cx="9507059" cy="7196448"/>
          </a:xfrm>
          <a:prstGeom prst="rect">
            <a:avLst/>
          </a:prstGeom>
        </p:spPr>
        <p:txBody>
          <a:bodyPr tIns="0" bIns="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 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ADBCCEB8-89A5-2191-6564-752D0BF053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00854" y="6986587"/>
            <a:ext cx="6715121" cy="672941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/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700" dirty="0"/>
              <a:t>Click icon to add photo</a:t>
            </a:r>
            <a:endParaRPr lang="en-US" dirty="0"/>
          </a:p>
        </p:txBody>
      </p:sp>
      <p:pic>
        <p:nvPicPr>
          <p:cNvPr id="11" name="UND Logo">
            <a:extLst>
              <a:ext uri="{FF2B5EF4-FFF2-40B4-BE49-F238E27FC236}">
                <a16:creationId xmlns:a16="http://schemas.microsoft.com/office/drawing/2014/main" id="{0560CC2E-CFF0-F755-89F6-97D9A194A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28622" y="414994"/>
            <a:ext cx="2404757" cy="1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5073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en Rectangle">
            <a:extLst>
              <a:ext uri="{FF2B5EF4-FFF2-40B4-BE49-F238E27FC236}">
                <a16:creationId xmlns:a16="http://schemas.microsoft.com/office/drawing/2014/main" id="{F432ADF4-E01C-9231-16BC-85158A3D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750356B6-E3D8-8C75-49D6-A5409F425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  <p:sp>
        <p:nvSpPr>
          <p:cNvPr id="2" name="Chart Placeholder">
            <a:extLst>
              <a:ext uri="{FF2B5EF4-FFF2-40B4-BE49-F238E27FC236}">
                <a16:creationId xmlns:a16="http://schemas.microsoft.com/office/drawing/2014/main" id="{4353BAB7-D494-D80E-8307-6F9151FD253D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58788" y="2552700"/>
            <a:ext cx="23431500" cy="1070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88" y="558873"/>
            <a:ext cx="19200812" cy="1089529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352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  <p15:guide id="4" pos="289" userDrawn="1">
          <p15:clr>
            <a:srgbClr val="FBAE40"/>
          </p15:clr>
        </p15:guide>
        <p15:guide id="5" pos="1504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">
            <a:extLst>
              <a:ext uri="{FF2B5EF4-FFF2-40B4-BE49-F238E27FC236}">
                <a16:creationId xmlns:a16="http://schemas.microsoft.com/office/drawing/2014/main" id="{D41BEB09-F10B-ADEC-272E-C95A0E39B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noFill/>
            </a:endParaRPr>
          </a:p>
        </p:txBody>
      </p:sp>
      <p:pic>
        <p:nvPicPr>
          <p:cNvPr id="3" name="UND Logo">
            <a:extLst>
              <a:ext uri="{FF2B5EF4-FFF2-40B4-BE49-F238E27FC236}">
                <a16:creationId xmlns:a16="http://schemas.microsoft.com/office/drawing/2014/main" id="{EECEB8E7-86BD-51AC-DBB4-52E4104D4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  <p:sp>
        <p:nvSpPr>
          <p:cNvPr id="4" name="Body Text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76119" y="3028188"/>
            <a:ext cx="8795067" cy="97734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6160"/>
              </a:lnSpc>
              <a:buNone/>
              <a:defRPr sz="5400"/>
            </a:lvl1pPr>
          </a:lstStyle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915988" y="3028188"/>
            <a:ext cx="12617132" cy="9791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11" name="Slide Title">
            <a:extLst>
              <a:ext uri="{FF2B5EF4-FFF2-40B4-BE49-F238E27FC236}">
                <a16:creationId xmlns:a16="http://schemas.microsoft.com/office/drawing/2014/main" id="{A2BFE784-6B78-F522-D2D9-1B46D1475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88" y="558873"/>
            <a:ext cx="19200812" cy="1089529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7" userDrawn="1">
          <p15:clr>
            <a:srgbClr val="FBAE40"/>
          </p15:clr>
        </p15:guide>
        <p15:guide id="2" orient="horz" pos="1896" userDrawn="1">
          <p15:clr>
            <a:srgbClr val="FBAE40"/>
          </p15:clr>
        </p15:guide>
        <p15:guide id="3" pos="14785" userDrawn="1">
          <p15:clr>
            <a:srgbClr val="FBAE40"/>
          </p15:clr>
        </p15:guide>
        <p15:guide id="4" orient="horz" pos="8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">
            <a:extLst>
              <a:ext uri="{FF2B5EF4-FFF2-40B4-BE49-F238E27FC236}">
                <a16:creationId xmlns:a16="http://schemas.microsoft.com/office/drawing/2014/main" id="{BF43A03D-F24A-A48D-613A-0A69558E1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367422"/>
            <a:ext cx="23469600" cy="1087488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788" y="3712464"/>
            <a:ext cx="23469600" cy="95463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9" userDrawn="1">
          <p15:clr>
            <a:srgbClr val="FBAE40"/>
          </p15:clr>
        </p15:guide>
        <p15:guide id="2" pos="15073" userDrawn="1">
          <p15:clr>
            <a:srgbClr val="FBAE40"/>
          </p15:clr>
        </p15:guide>
        <p15:guide id="3" orient="horz" pos="8352" userDrawn="1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9126627"/>
            <a:ext cx="21948621" cy="1005674"/>
          </a:xfrm>
          <a:prstGeom prst="rect">
            <a:avLst/>
          </a:prstGeom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grpSp>
        <p:nvGrpSpPr>
          <p:cNvPr id="3" name="UND Logo" descr="University of North Dakota Logo">
            <a:extLst>
              <a:ext uri="{FF2B5EF4-FFF2-40B4-BE49-F238E27FC236}">
                <a16:creationId xmlns:a16="http://schemas.microsoft.com/office/drawing/2014/main" id="{0AE0B06F-6404-4AE9-9F87-C6E4EEF9A3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77235" y="5032768"/>
            <a:ext cx="5632704" cy="3248128"/>
            <a:chOff x="1691366" y="5681713"/>
            <a:chExt cx="5209996" cy="3085352"/>
          </a:xfrm>
          <a:solidFill>
            <a:srgbClr val="FFFFFF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717A063-805A-1DA8-3084-B4F25A210BDD}"/>
                </a:ext>
              </a:extLst>
            </p:cNvPr>
            <p:cNvSpPr/>
            <p:nvPr/>
          </p:nvSpPr>
          <p:spPr>
            <a:xfrm>
              <a:off x="5515725" y="6657817"/>
              <a:ext cx="549317" cy="905283"/>
            </a:xfrm>
            <a:custGeom>
              <a:avLst/>
              <a:gdLst>
                <a:gd name="connsiteX0" fmla="*/ 310998 w 549317"/>
                <a:gd name="connsiteY0" fmla="*/ 0 h 905283"/>
                <a:gd name="connsiteX1" fmla="*/ 532700 w 549317"/>
                <a:gd name="connsiteY1" fmla="*/ 274048 h 905283"/>
                <a:gd name="connsiteX2" fmla="*/ 514225 w 549317"/>
                <a:gd name="connsiteY2" fmla="*/ 557334 h 905283"/>
                <a:gd name="connsiteX3" fmla="*/ 489592 w 549317"/>
                <a:gd name="connsiteY3" fmla="*/ 603522 h 905283"/>
                <a:gd name="connsiteX4" fmla="*/ 347949 w 549317"/>
                <a:gd name="connsiteY4" fmla="*/ 754403 h 905283"/>
                <a:gd name="connsiteX5" fmla="*/ 132405 w 549317"/>
                <a:gd name="connsiteY5" fmla="*/ 865253 h 905283"/>
                <a:gd name="connsiteX6" fmla="*/ 0 w 549317"/>
                <a:gd name="connsiteY6" fmla="*/ 905283 h 905283"/>
                <a:gd name="connsiteX7" fmla="*/ 80059 w 549317"/>
                <a:gd name="connsiteY7" fmla="*/ 782115 h 905283"/>
                <a:gd name="connsiteX8" fmla="*/ 129326 w 549317"/>
                <a:gd name="connsiteY8" fmla="*/ 729769 h 905283"/>
                <a:gd name="connsiteX9" fmla="*/ 234018 w 549317"/>
                <a:gd name="connsiteY9" fmla="*/ 594285 h 905283"/>
                <a:gd name="connsiteX10" fmla="*/ 341790 w 549317"/>
                <a:gd name="connsiteY10" fmla="*/ 307919 h 905283"/>
                <a:gd name="connsiteX11" fmla="*/ 347949 w 549317"/>
                <a:gd name="connsiteY11" fmla="*/ 197068 h 905283"/>
                <a:gd name="connsiteX12" fmla="*/ 310998 w 549317"/>
                <a:gd name="connsiteY12" fmla="*/ 0 h 9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9317" h="905283">
                  <a:moveTo>
                    <a:pt x="310998" y="0"/>
                  </a:moveTo>
                  <a:cubicBezTo>
                    <a:pt x="310998" y="0"/>
                    <a:pt x="468037" y="89297"/>
                    <a:pt x="532700" y="274048"/>
                  </a:cubicBezTo>
                  <a:cubicBezTo>
                    <a:pt x="563492" y="381820"/>
                    <a:pt x="548096" y="483433"/>
                    <a:pt x="514225" y="557334"/>
                  </a:cubicBezTo>
                  <a:cubicBezTo>
                    <a:pt x="508067" y="572730"/>
                    <a:pt x="498829" y="588126"/>
                    <a:pt x="489592" y="603522"/>
                  </a:cubicBezTo>
                  <a:cubicBezTo>
                    <a:pt x="449562" y="668185"/>
                    <a:pt x="397216" y="720531"/>
                    <a:pt x="347949" y="754403"/>
                  </a:cubicBezTo>
                  <a:cubicBezTo>
                    <a:pt x="277127" y="812907"/>
                    <a:pt x="209385" y="837541"/>
                    <a:pt x="132405" y="865253"/>
                  </a:cubicBezTo>
                  <a:cubicBezTo>
                    <a:pt x="89296" y="880649"/>
                    <a:pt x="52346" y="886808"/>
                    <a:pt x="0" y="905283"/>
                  </a:cubicBezTo>
                  <a:cubicBezTo>
                    <a:pt x="18475" y="862174"/>
                    <a:pt x="52346" y="815986"/>
                    <a:pt x="80059" y="782115"/>
                  </a:cubicBezTo>
                  <a:cubicBezTo>
                    <a:pt x="95455" y="763640"/>
                    <a:pt x="110851" y="748244"/>
                    <a:pt x="129326" y="729769"/>
                  </a:cubicBezTo>
                  <a:cubicBezTo>
                    <a:pt x="172435" y="683581"/>
                    <a:pt x="209385" y="634314"/>
                    <a:pt x="234018" y="594285"/>
                  </a:cubicBezTo>
                  <a:cubicBezTo>
                    <a:pt x="280206" y="520384"/>
                    <a:pt x="320236" y="443404"/>
                    <a:pt x="341790" y="307919"/>
                  </a:cubicBezTo>
                  <a:cubicBezTo>
                    <a:pt x="347949" y="274048"/>
                    <a:pt x="347949" y="230940"/>
                    <a:pt x="347949" y="197068"/>
                  </a:cubicBezTo>
                  <a:cubicBezTo>
                    <a:pt x="341790" y="89297"/>
                    <a:pt x="310998" y="0"/>
                    <a:pt x="310998" y="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AF206D0-7A51-0CFF-C709-211A7AEA3DEB}"/>
                </a:ext>
              </a:extLst>
            </p:cNvPr>
            <p:cNvSpPr/>
            <p:nvPr/>
          </p:nvSpPr>
          <p:spPr>
            <a:xfrm>
              <a:off x="5227649" y="6362215"/>
              <a:ext cx="559161" cy="1450300"/>
            </a:xfrm>
            <a:custGeom>
              <a:avLst/>
              <a:gdLst>
                <a:gd name="connsiteX0" fmla="*/ 189541 w 559161"/>
                <a:gd name="connsiteY0" fmla="*/ 1450300 h 1450300"/>
                <a:gd name="connsiteX1" fmla="*/ 81770 w 559161"/>
                <a:gd name="connsiteY1" fmla="*/ 1302499 h 1450300"/>
                <a:gd name="connsiteX2" fmla="*/ 4790 w 559161"/>
                <a:gd name="connsiteY2" fmla="*/ 1062322 h 1450300"/>
                <a:gd name="connsiteX3" fmla="*/ 23265 w 559161"/>
                <a:gd name="connsiteY3" fmla="*/ 831382 h 1450300"/>
                <a:gd name="connsiteX4" fmla="*/ 272680 w 559161"/>
                <a:gd name="connsiteY4" fmla="*/ 455721 h 1450300"/>
                <a:gd name="connsiteX5" fmla="*/ 331184 w 559161"/>
                <a:gd name="connsiteY5" fmla="*/ 267890 h 1450300"/>
                <a:gd name="connsiteX6" fmla="*/ 297313 w 559161"/>
                <a:gd name="connsiteY6" fmla="*/ 70821 h 1450300"/>
                <a:gd name="connsiteX7" fmla="*/ 257284 w 559161"/>
                <a:gd name="connsiteY7" fmla="*/ 0 h 1450300"/>
                <a:gd name="connsiteX8" fmla="*/ 352739 w 559161"/>
                <a:gd name="connsiteY8" fmla="*/ 61584 h 1450300"/>
                <a:gd name="connsiteX9" fmla="*/ 417402 w 559161"/>
                <a:gd name="connsiteY9" fmla="*/ 126247 h 1450300"/>
                <a:gd name="connsiteX10" fmla="*/ 546728 w 559161"/>
                <a:gd name="connsiteY10" fmla="*/ 397216 h 1450300"/>
                <a:gd name="connsiteX11" fmla="*/ 559045 w 559161"/>
                <a:gd name="connsiteY11" fmla="*/ 501908 h 1450300"/>
                <a:gd name="connsiteX12" fmla="*/ 457432 w 559161"/>
                <a:gd name="connsiteY12" fmla="*/ 856016 h 1450300"/>
                <a:gd name="connsiteX13" fmla="*/ 389689 w 559161"/>
                <a:gd name="connsiteY13" fmla="*/ 942233 h 1450300"/>
                <a:gd name="connsiteX14" fmla="*/ 223413 w 559161"/>
                <a:gd name="connsiteY14" fmla="*/ 1151619 h 1450300"/>
                <a:gd name="connsiteX15" fmla="*/ 198779 w 559161"/>
                <a:gd name="connsiteY15" fmla="*/ 1200886 h 1450300"/>
                <a:gd name="connsiteX16" fmla="*/ 177225 w 559161"/>
                <a:gd name="connsiteY16" fmla="*/ 1277866 h 1450300"/>
                <a:gd name="connsiteX17" fmla="*/ 177225 w 559161"/>
                <a:gd name="connsiteY17" fmla="*/ 1394875 h 1450300"/>
                <a:gd name="connsiteX18" fmla="*/ 189541 w 559161"/>
                <a:gd name="connsiteY18" fmla="*/ 1450300 h 145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161" h="1450300">
                  <a:moveTo>
                    <a:pt x="189541" y="1450300"/>
                  </a:moveTo>
                  <a:cubicBezTo>
                    <a:pt x="155670" y="1413350"/>
                    <a:pt x="109483" y="1351766"/>
                    <a:pt x="81770" y="1302499"/>
                  </a:cubicBezTo>
                  <a:cubicBezTo>
                    <a:pt x="44819" y="1231678"/>
                    <a:pt x="14027" y="1148539"/>
                    <a:pt x="4790" y="1062322"/>
                  </a:cubicBezTo>
                  <a:cubicBezTo>
                    <a:pt x="-4448" y="982263"/>
                    <a:pt x="-1369" y="899125"/>
                    <a:pt x="23265" y="831382"/>
                  </a:cubicBezTo>
                  <a:cubicBezTo>
                    <a:pt x="69453" y="680502"/>
                    <a:pt x="198779" y="591205"/>
                    <a:pt x="272680" y="455721"/>
                  </a:cubicBezTo>
                  <a:cubicBezTo>
                    <a:pt x="303472" y="400295"/>
                    <a:pt x="325026" y="335632"/>
                    <a:pt x="331184" y="267890"/>
                  </a:cubicBezTo>
                  <a:cubicBezTo>
                    <a:pt x="337343" y="206306"/>
                    <a:pt x="325026" y="132405"/>
                    <a:pt x="297313" y="70821"/>
                  </a:cubicBezTo>
                  <a:cubicBezTo>
                    <a:pt x="284997" y="49267"/>
                    <a:pt x="275759" y="24633"/>
                    <a:pt x="257284" y="0"/>
                  </a:cubicBezTo>
                  <a:cubicBezTo>
                    <a:pt x="257284" y="0"/>
                    <a:pt x="306551" y="21554"/>
                    <a:pt x="352739" y="61584"/>
                  </a:cubicBezTo>
                  <a:cubicBezTo>
                    <a:pt x="374293" y="80059"/>
                    <a:pt x="395848" y="101613"/>
                    <a:pt x="417402" y="126247"/>
                  </a:cubicBezTo>
                  <a:cubicBezTo>
                    <a:pt x="426640" y="138564"/>
                    <a:pt x="515936" y="246336"/>
                    <a:pt x="546728" y="397216"/>
                  </a:cubicBezTo>
                  <a:cubicBezTo>
                    <a:pt x="552886" y="434166"/>
                    <a:pt x="555966" y="471117"/>
                    <a:pt x="559045" y="501908"/>
                  </a:cubicBezTo>
                  <a:cubicBezTo>
                    <a:pt x="562124" y="658948"/>
                    <a:pt x="503619" y="788274"/>
                    <a:pt x="457432" y="856016"/>
                  </a:cubicBezTo>
                  <a:cubicBezTo>
                    <a:pt x="435877" y="886808"/>
                    <a:pt x="414323" y="914521"/>
                    <a:pt x="389689" y="942233"/>
                  </a:cubicBezTo>
                  <a:cubicBezTo>
                    <a:pt x="343501" y="991500"/>
                    <a:pt x="294234" y="1037688"/>
                    <a:pt x="223413" y="1151619"/>
                  </a:cubicBezTo>
                  <a:cubicBezTo>
                    <a:pt x="214175" y="1163935"/>
                    <a:pt x="204937" y="1188569"/>
                    <a:pt x="198779" y="1200886"/>
                  </a:cubicBezTo>
                  <a:cubicBezTo>
                    <a:pt x="189541" y="1228599"/>
                    <a:pt x="180304" y="1256311"/>
                    <a:pt x="177225" y="1277866"/>
                  </a:cubicBezTo>
                  <a:cubicBezTo>
                    <a:pt x="167987" y="1327133"/>
                    <a:pt x="174145" y="1367162"/>
                    <a:pt x="177225" y="1394875"/>
                  </a:cubicBezTo>
                  <a:cubicBezTo>
                    <a:pt x="183383" y="1431825"/>
                    <a:pt x="189541" y="1450300"/>
                    <a:pt x="189541" y="1450300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ABB070-5E90-31F3-FCCA-BC917981222C}"/>
                </a:ext>
              </a:extLst>
            </p:cNvPr>
            <p:cNvSpPr/>
            <p:nvPr/>
          </p:nvSpPr>
          <p:spPr>
            <a:xfrm>
              <a:off x="1691366" y="5681713"/>
              <a:ext cx="5009848" cy="2247811"/>
            </a:xfrm>
            <a:custGeom>
              <a:avLst/>
              <a:gdLst>
                <a:gd name="connsiteX0" fmla="*/ 5009849 w 5009848"/>
                <a:gd name="connsiteY0" fmla="*/ 1053084 h 2247811"/>
                <a:gd name="connsiteX1" fmla="*/ 4640346 w 5009848"/>
                <a:gd name="connsiteY1" fmla="*/ 1875229 h 2247811"/>
                <a:gd name="connsiteX2" fmla="*/ 4089170 w 5009848"/>
                <a:gd name="connsiteY2" fmla="*/ 2121565 h 2247811"/>
                <a:gd name="connsiteX3" fmla="*/ 3895180 w 5009848"/>
                <a:gd name="connsiteY3" fmla="*/ 2130802 h 2247811"/>
                <a:gd name="connsiteX4" fmla="*/ 3818200 w 5009848"/>
                <a:gd name="connsiteY4" fmla="*/ 2127723 h 2247811"/>
                <a:gd name="connsiteX5" fmla="*/ 3799726 w 5009848"/>
                <a:gd name="connsiteY5" fmla="*/ 2038427 h 2247811"/>
                <a:gd name="connsiteX6" fmla="*/ 3818200 w 5009848"/>
                <a:gd name="connsiteY6" fmla="*/ 1936813 h 2247811"/>
                <a:gd name="connsiteX7" fmla="*/ 3848992 w 5009848"/>
                <a:gd name="connsiteY7" fmla="*/ 1936813 h 2247811"/>
                <a:gd name="connsiteX8" fmla="*/ 4320109 w 5009848"/>
                <a:gd name="connsiteY8" fmla="*/ 1761299 h 2247811"/>
                <a:gd name="connsiteX9" fmla="*/ 4655742 w 5009848"/>
                <a:gd name="connsiteY9" fmla="*/ 1086956 h 2247811"/>
                <a:gd name="connsiteX10" fmla="*/ 4551049 w 5009848"/>
                <a:gd name="connsiteY10" fmla="*/ 643552 h 2247811"/>
                <a:gd name="connsiteX11" fmla="*/ 3775092 w 5009848"/>
                <a:gd name="connsiteY11" fmla="*/ 218623 h 2247811"/>
                <a:gd name="connsiteX12" fmla="*/ 3402509 w 5009848"/>
                <a:gd name="connsiteY12" fmla="*/ 261732 h 2247811"/>
                <a:gd name="connsiteX13" fmla="*/ 3402509 w 5009848"/>
                <a:gd name="connsiteY13" fmla="*/ 2247812 h 2247811"/>
                <a:gd name="connsiteX14" fmla="*/ 2952947 w 5009848"/>
                <a:gd name="connsiteY14" fmla="*/ 1906021 h 2247811"/>
                <a:gd name="connsiteX15" fmla="*/ 1862912 w 5009848"/>
                <a:gd name="connsiteY15" fmla="*/ 520384 h 2247811"/>
                <a:gd name="connsiteX16" fmla="*/ 1862912 w 5009848"/>
                <a:gd name="connsiteY16" fmla="*/ 1724349 h 2247811"/>
                <a:gd name="connsiteX17" fmla="*/ 1899863 w 5009848"/>
                <a:gd name="connsiteY17" fmla="*/ 2029189 h 2247811"/>
                <a:gd name="connsiteX18" fmla="*/ 2010714 w 5009848"/>
                <a:gd name="connsiteY18" fmla="*/ 2140040 h 2247811"/>
                <a:gd name="connsiteX19" fmla="*/ 1548835 w 5009848"/>
                <a:gd name="connsiteY19" fmla="*/ 2140040 h 2247811"/>
                <a:gd name="connsiteX20" fmla="*/ 1548835 w 5009848"/>
                <a:gd name="connsiteY20" fmla="*/ 1915259 h 2247811"/>
                <a:gd name="connsiteX21" fmla="*/ 1385637 w 5009848"/>
                <a:gd name="connsiteY21" fmla="*/ 2063060 h 2247811"/>
                <a:gd name="connsiteX22" fmla="*/ 905283 w 5009848"/>
                <a:gd name="connsiteY22" fmla="*/ 2192386 h 2247811"/>
                <a:gd name="connsiteX23" fmla="*/ 409533 w 5009848"/>
                <a:gd name="connsiteY23" fmla="*/ 2047664 h 2247811"/>
                <a:gd name="connsiteX24" fmla="*/ 169356 w 5009848"/>
                <a:gd name="connsiteY24" fmla="*/ 1681240 h 2247811"/>
                <a:gd name="connsiteX25" fmla="*/ 147801 w 5009848"/>
                <a:gd name="connsiteY25" fmla="*/ 1361004 h 2247811"/>
                <a:gd name="connsiteX26" fmla="*/ 147801 w 5009848"/>
                <a:gd name="connsiteY26" fmla="*/ 415691 h 2247811"/>
                <a:gd name="connsiteX27" fmla="*/ 110851 w 5009848"/>
                <a:gd name="connsiteY27" fmla="*/ 110851 h 2247811"/>
                <a:gd name="connsiteX28" fmla="*/ 0 w 5009848"/>
                <a:gd name="connsiteY28" fmla="*/ 0 h 2247811"/>
                <a:gd name="connsiteX29" fmla="*/ 618918 w 5009848"/>
                <a:gd name="connsiteY29" fmla="*/ 0 h 2247811"/>
                <a:gd name="connsiteX30" fmla="*/ 501909 w 5009848"/>
                <a:gd name="connsiteY30" fmla="*/ 126247 h 2247811"/>
                <a:gd name="connsiteX31" fmla="*/ 474196 w 5009848"/>
                <a:gd name="connsiteY31" fmla="*/ 415691 h 2247811"/>
                <a:gd name="connsiteX32" fmla="*/ 474196 w 5009848"/>
                <a:gd name="connsiteY32" fmla="*/ 1361004 h 2247811"/>
                <a:gd name="connsiteX33" fmla="*/ 498829 w 5009848"/>
                <a:gd name="connsiteY33" fmla="*/ 1613498 h 2247811"/>
                <a:gd name="connsiteX34" fmla="*/ 689739 w 5009848"/>
                <a:gd name="connsiteY34" fmla="*/ 1865992 h 2247811"/>
                <a:gd name="connsiteX35" fmla="*/ 1003817 w 5009848"/>
                <a:gd name="connsiteY35" fmla="*/ 1952209 h 2247811"/>
                <a:gd name="connsiteX36" fmla="*/ 1373321 w 5009848"/>
                <a:gd name="connsiteY36" fmla="*/ 1829041 h 2247811"/>
                <a:gd name="connsiteX37" fmla="*/ 1514963 w 5009848"/>
                <a:gd name="connsiteY37" fmla="*/ 1641210 h 2247811"/>
                <a:gd name="connsiteX38" fmla="*/ 1536518 w 5009848"/>
                <a:gd name="connsiteY38" fmla="*/ 1468776 h 2247811"/>
                <a:gd name="connsiteX39" fmla="*/ 1536518 w 5009848"/>
                <a:gd name="connsiteY39" fmla="*/ 415691 h 2247811"/>
                <a:gd name="connsiteX40" fmla="*/ 1499567 w 5009848"/>
                <a:gd name="connsiteY40" fmla="*/ 110851 h 2247811"/>
                <a:gd name="connsiteX41" fmla="*/ 1388717 w 5009848"/>
                <a:gd name="connsiteY41" fmla="*/ 0 h 2247811"/>
                <a:gd name="connsiteX42" fmla="*/ 1878308 w 5009848"/>
                <a:gd name="connsiteY42" fmla="*/ 0 h 2247811"/>
                <a:gd name="connsiteX43" fmla="*/ 1955288 w 5009848"/>
                <a:gd name="connsiteY43" fmla="*/ 120089 h 2247811"/>
                <a:gd name="connsiteX44" fmla="*/ 3073036 w 5009848"/>
                <a:gd name="connsiteY44" fmla="*/ 1548835 h 2247811"/>
                <a:gd name="connsiteX45" fmla="*/ 3073036 w 5009848"/>
                <a:gd name="connsiteY45" fmla="*/ 381820 h 2247811"/>
                <a:gd name="connsiteX46" fmla="*/ 3026848 w 5009848"/>
                <a:gd name="connsiteY46" fmla="*/ 89297 h 2247811"/>
                <a:gd name="connsiteX47" fmla="*/ 2928314 w 5009848"/>
                <a:gd name="connsiteY47" fmla="*/ 0 h 2247811"/>
                <a:gd name="connsiteX48" fmla="*/ 3793567 w 5009848"/>
                <a:gd name="connsiteY48" fmla="*/ 0 h 2247811"/>
                <a:gd name="connsiteX49" fmla="*/ 4317030 w 5009848"/>
                <a:gd name="connsiteY49" fmla="*/ 76980 h 2247811"/>
                <a:gd name="connsiteX50" fmla="*/ 4831256 w 5009848"/>
                <a:gd name="connsiteY50" fmla="*/ 471117 h 2247811"/>
                <a:gd name="connsiteX51" fmla="*/ 5009849 w 5009848"/>
                <a:gd name="connsiteY51" fmla="*/ 1053084 h 224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009848" h="2247811">
                  <a:moveTo>
                    <a:pt x="5009849" y="1053084"/>
                  </a:moveTo>
                  <a:cubicBezTo>
                    <a:pt x="5009849" y="1385637"/>
                    <a:pt x="4886681" y="1659686"/>
                    <a:pt x="4640346" y="1875229"/>
                  </a:cubicBezTo>
                  <a:cubicBezTo>
                    <a:pt x="4480227" y="2016872"/>
                    <a:pt x="4295476" y="2100010"/>
                    <a:pt x="4089170" y="2121565"/>
                  </a:cubicBezTo>
                  <a:cubicBezTo>
                    <a:pt x="4027586" y="2127723"/>
                    <a:pt x="3950606" y="2130802"/>
                    <a:pt x="3895180" y="2130802"/>
                  </a:cubicBezTo>
                  <a:lnTo>
                    <a:pt x="3818200" y="2127723"/>
                  </a:lnTo>
                  <a:cubicBezTo>
                    <a:pt x="3818200" y="2127723"/>
                    <a:pt x="3799726" y="2100010"/>
                    <a:pt x="3799726" y="2038427"/>
                  </a:cubicBezTo>
                  <a:cubicBezTo>
                    <a:pt x="3802805" y="1970684"/>
                    <a:pt x="3818200" y="1936813"/>
                    <a:pt x="3818200" y="1936813"/>
                  </a:cubicBezTo>
                  <a:cubicBezTo>
                    <a:pt x="3830518" y="1939892"/>
                    <a:pt x="3848992" y="1936813"/>
                    <a:pt x="3848992" y="1936813"/>
                  </a:cubicBezTo>
                  <a:cubicBezTo>
                    <a:pt x="3956764" y="1930655"/>
                    <a:pt x="4193863" y="1847517"/>
                    <a:pt x="4320109" y="1761299"/>
                  </a:cubicBezTo>
                  <a:cubicBezTo>
                    <a:pt x="4541811" y="1607339"/>
                    <a:pt x="4655742" y="1382558"/>
                    <a:pt x="4655742" y="1086956"/>
                  </a:cubicBezTo>
                  <a:cubicBezTo>
                    <a:pt x="4655742" y="929917"/>
                    <a:pt x="4621870" y="782115"/>
                    <a:pt x="4551049" y="643552"/>
                  </a:cubicBezTo>
                  <a:cubicBezTo>
                    <a:pt x="4409406" y="360266"/>
                    <a:pt x="4150754" y="218623"/>
                    <a:pt x="3775092" y="218623"/>
                  </a:cubicBezTo>
                  <a:cubicBezTo>
                    <a:pt x="3685796" y="218623"/>
                    <a:pt x="3513360" y="240177"/>
                    <a:pt x="3402509" y="261732"/>
                  </a:cubicBezTo>
                  <a:lnTo>
                    <a:pt x="3402509" y="2247812"/>
                  </a:lnTo>
                  <a:cubicBezTo>
                    <a:pt x="3230075" y="2189307"/>
                    <a:pt x="3082273" y="2075377"/>
                    <a:pt x="2952947" y="1906021"/>
                  </a:cubicBezTo>
                  <a:lnTo>
                    <a:pt x="1862912" y="520384"/>
                  </a:lnTo>
                  <a:lnTo>
                    <a:pt x="1862912" y="1724349"/>
                  </a:lnTo>
                  <a:cubicBezTo>
                    <a:pt x="1862912" y="1872150"/>
                    <a:pt x="1875229" y="1973763"/>
                    <a:pt x="1899863" y="2029189"/>
                  </a:cubicBezTo>
                  <a:cubicBezTo>
                    <a:pt x="1918338" y="2075377"/>
                    <a:pt x="1955288" y="2112327"/>
                    <a:pt x="2010714" y="2140040"/>
                  </a:cubicBezTo>
                  <a:lnTo>
                    <a:pt x="1548835" y="2140040"/>
                  </a:lnTo>
                  <a:lnTo>
                    <a:pt x="1548835" y="1915259"/>
                  </a:lnTo>
                  <a:cubicBezTo>
                    <a:pt x="1499567" y="1976843"/>
                    <a:pt x="1447221" y="2026110"/>
                    <a:pt x="1385637" y="2063060"/>
                  </a:cubicBezTo>
                  <a:cubicBezTo>
                    <a:pt x="1243994" y="2149278"/>
                    <a:pt x="1083876" y="2192386"/>
                    <a:pt x="905283" y="2192386"/>
                  </a:cubicBezTo>
                  <a:cubicBezTo>
                    <a:pt x="708215" y="2192386"/>
                    <a:pt x="541938" y="2143119"/>
                    <a:pt x="409533" y="2047664"/>
                  </a:cubicBezTo>
                  <a:cubicBezTo>
                    <a:pt x="286365" y="1958368"/>
                    <a:pt x="206306" y="1835200"/>
                    <a:pt x="169356" y="1681240"/>
                  </a:cubicBezTo>
                  <a:cubicBezTo>
                    <a:pt x="153960" y="1616577"/>
                    <a:pt x="147801" y="1508805"/>
                    <a:pt x="147801" y="1361004"/>
                  </a:cubicBezTo>
                  <a:lnTo>
                    <a:pt x="147801" y="415691"/>
                  </a:lnTo>
                  <a:cubicBezTo>
                    <a:pt x="147801" y="267890"/>
                    <a:pt x="135485" y="166277"/>
                    <a:pt x="110851" y="110851"/>
                  </a:cubicBezTo>
                  <a:cubicBezTo>
                    <a:pt x="89297" y="64663"/>
                    <a:pt x="55426" y="27713"/>
                    <a:pt x="0" y="0"/>
                  </a:cubicBezTo>
                  <a:lnTo>
                    <a:pt x="618918" y="0"/>
                  </a:lnTo>
                  <a:cubicBezTo>
                    <a:pt x="560413" y="30792"/>
                    <a:pt x="523463" y="70821"/>
                    <a:pt x="501909" y="126247"/>
                  </a:cubicBezTo>
                  <a:cubicBezTo>
                    <a:pt x="483433" y="184752"/>
                    <a:pt x="474196" y="283286"/>
                    <a:pt x="474196" y="415691"/>
                  </a:cubicBezTo>
                  <a:lnTo>
                    <a:pt x="474196" y="1361004"/>
                  </a:lnTo>
                  <a:cubicBezTo>
                    <a:pt x="474196" y="1474934"/>
                    <a:pt x="483433" y="1561151"/>
                    <a:pt x="498829" y="1613498"/>
                  </a:cubicBezTo>
                  <a:cubicBezTo>
                    <a:pt x="532701" y="1721269"/>
                    <a:pt x="597364" y="1804408"/>
                    <a:pt x="689739" y="1865992"/>
                  </a:cubicBezTo>
                  <a:cubicBezTo>
                    <a:pt x="779036" y="1924496"/>
                    <a:pt x="883729" y="1952209"/>
                    <a:pt x="1003817" y="1952209"/>
                  </a:cubicBezTo>
                  <a:cubicBezTo>
                    <a:pt x="1145460" y="1952209"/>
                    <a:pt x="1268628" y="1912180"/>
                    <a:pt x="1373321" y="1829041"/>
                  </a:cubicBezTo>
                  <a:cubicBezTo>
                    <a:pt x="1444142" y="1773616"/>
                    <a:pt x="1490330" y="1712032"/>
                    <a:pt x="1514963" y="1641210"/>
                  </a:cubicBezTo>
                  <a:cubicBezTo>
                    <a:pt x="1530359" y="1598102"/>
                    <a:pt x="1536518" y="1542676"/>
                    <a:pt x="1536518" y="1468776"/>
                  </a:cubicBezTo>
                  <a:lnTo>
                    <a:pt x="1536518" y="415691"/>
                  </a:lnTo>
                  <a:cubicBezTo>
                    <a:pt x="1536518" y="267890"/>
                    <a:pt x="1524201" y="166277"/>
                    <a:pt x="1499567" y="110851"/>
                  </a:cubicBezTo>
                  <a:cubicBezTo>
                    <a:pt x="1478013" y="64663"/>
                    <a:pt x="1444142" y="27713"/>
                    <a:pt x="1388717" y="0"/>
                  </a:cubicBezTo>
                  <a:lnTo>
                    <a:pt x="1878308" y="0"/>
                  </a:lnTo>
                  <a:cubicBezTo>
                    <a:pt x="1887546" y="21554"/>
                    <a:pt x="1912180" y="61584"/>
                    <a:pt x="1955288" y="120089"/>
                  </a:cubicBezTo>
                  <a:lnTo>
                    <a:pt x="3073036" y="1548835"/>
                  </a:lnTo>
                  <a:lnTo>
                    <a:pt x="3073036" y="381820"/>
                  </a:lnTo>
                  <a:cubicBezTo>
                    <a:pt x="3073036" y="261732"/>
                    <a:pt x="3057640" y="135485"/>
                    <a:pt x="3026848" y="89297"/>
                  </a:cubicBezTo>
                  <a:cubicBezTo>
                    <a:pt x="2996056" y="40030"/>
                    <a:pt x="2983739" y="33871"/>
                    <a:pt x="2928314" y="0"/>
                  </a:cubicBezTo>
                  <a:cubicBezTo>
                    <a:pt x="2928314" y="0"/>
                    <a:pt x="3725825" y="0"/>
                    <a:pt x="3793567" y="0"/>
                  </a:cubicBezTo>
                  <a:cubicBezTo>
                    <a:pt x="4006032" y="0"/>
                    <a:pt x="4181545" y="24634"/>
                    <a:pt x="4317030" y="76980"/>
                  </a:cubicBezTo>
                  <a:cubicBezTo>
                    <a:pt x="4538732" y="163197"/>
                    <a:pt x="4711167" y="292524"/>
                    <a:pt x="4831256" y="471117"/>
                  </a:cubicBezTo>
                  <a:cubicBezTo>
                    <a:pt x="4951344" y="640472"/>
                    <a:pt x="5009849" y="834462"/>
                    <a:pt x="5009849" y="1053084"/>
                  </a:cubicBez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aphic 2" descr="University of North Dakota Logo">
              <a:extLst>
                <a:ext uri="{FF2B5EF4-FFF2-40B4-BE49-F238E27FC236}">
                  <a16:creationId xmlns:a16="http://schemas.microsoft.com/office/drawing/2014/main" id="{5B1E821E-784C-3150-F773-2B3D3EA03D0F}"/>
                </a:ext>
              </a:extLst>
            </p:cNvPr>
            <p:cNvGrpSpPr/>
            <p:nvPr/>
          </p:nvGrpSpPr>
          <p:grpSpPr>
            <a:xfrm>
              <a:off x="1817613" y="8292869"/>
              <a:ext cx="4985214" cy="474195"/>
              <a:chOff x="1817613" y="8292869"/>
              <a:chExt cx="4985214" cy="474195"/>
            </a:xfrm>
            <a:solidFill>
              <a:srgbClr val="FFFFFF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D9E4146-F975-1F0E-F99F-BBF209C3EE0E}"/>
                  </a:ext>
                </a:extLst>
              </p:cNvPr>
              <p:cNvSpPr/>
              <p:nvPr/>
            </p:nvSpPr>
            <p:spPr>
              <a:xfrm>
                <a:off x="1817613" y="8299028"/>
                <a:ext cx="464958" cy="468037"/>
              </a:xfrm>
              <a:custGeom>
                <a:avLst/>
                <a:gdLst>
                  <a:gd name="connsiteX0" fmla="*/ 335632 w 464958"/>
                  <a:gd name="connsiteY0" fmla="*/ 12317 h 468037"/>
                  <a:gd name="connsiteX1" fmla="*/ 360266 w 464958"/>
                  <a:gd name="connsiteY1" fmla="*/ 36950 h 468037"/>
                  <a:gd name="connsiteX2" fmla="*/ 369503 w 464958"/>
                  <a:gd name="connsiteY2" fmla="*/ 86218 h 468037"/>
                  <a:gd name="connsiteX3" fmla="*/ 369503 w 464958"/>
                  <a:gd name="connsiteY3" fmla="*/ 338711 h 468037"/>
                  <a:gd name="connsiteX4" fmla="*/ 126247 w 464958"/>
                  <a:gd name="connsiteY4" fmla="*/ 30792 h 468037"/>
                  <a:gd name="connsiteX5" fmla="*/ 110851 w 464958"/>
                  <a:gd name="connsiteY5" fmla="*/ 6158 h 468037"/>
                  <a:gd name="connsiteX6" fmla="*/ 110851 w 464958"/>
                  <a:gd name="connsiteY6" fmla="*/ 3079 h 468037"/>
                  <a:gd name="connsiteX7" fmla="*/ 0 w 464958"/>
                  <a:gd name="connsiteY7" fmla="*/ 3079 h 468037"/>
                  <a:gd name="connsiteX8" fmla="*/ 9238 w 464958"/>
                  <a:gd name="connsiteY8" fmla="*/ 9238 h 468037"/>
                  <a:gd name="connsiteX9" fmla="*/ 33871 w 464958"/>
                  <a:gd name="connsiteY9" fmla="*/ 33871 h 468037"/>
                  <a:gd name="connsiteX10" fmla="*/ 43109 w 464958"/>
                  <a:gd name="connsiteY10" fmla="*/ 83138 h 468037"/>
                  <a:gd name="connsiteX11" fmla="*/ 43109 w 464958"/>
                  <a:gd name="connsiteY11" fmla="*/ 366424 h 468037"/>
                  <a:gd name="connsiteX12" fmla="*/ 36950 w 464958"/>
                  <a:gd name="connsiteY12" fmla="*/ 412612 h 468037"/>
                  <a:gd name="connsiteX13" fmla="*/ 9238 w 464958"/>
                  <a:gd name="connsiteY13" fmla="*/ 440325 h 468037"/>
                  <a:gd name="connsiteX14" fmla="*/ 0 w 464958"/>
                  <a:gd name="connsiteY14" fmla="*/ 446483 h 468037"/>
                  <a:gd name="connsiteX15" fmla="*/ 141643 w 464958"/>
                  <a:gd name="connsiteY15" fmla="*/ 446483 h 468037"/>
                  <a:gd name="connsiteX16" fmla="*/ 132405 w 464958"/>
                  <a:gd name="connsiteY16" fmla="*/ 440325 h 468037"/>
                  <a:gd name="connsiteX17" fmla="*/ 107772 w 464958"/>
                  <a:gd name="connsiteY17" fmla="*/ 415691 h 468037"/>
                  <a:gd name="connsiteX18" fmla="*/ 98534 w 464958"/>
                  <a:gd name="connsiteY18" fmla="*/ 366424 h 468037"/>
                  <a:gd name="connsiteX19" fmla="*/ 98534 w 464958"/>
                  <a:gd name="connsiteY19" fmla="*/ 107772 h 468037"/>
                  <a:gd name="connsiteX20" fmla="*/ 326395 w 464958"/>
                  <a:gd name="connsiteY20" fmla="*/ 397216 h 468037"/>
                  <a:gd name="connsiteX21" fmla="*/ 418770 w 464958"/>
                  <a:gd name="connsiteY21" fmla="*/ 468037 h 468037"/>
                  <a:gd name="connsiteX22" fmla="*/ 421850 w 464958"/>
                  <a:gd name="connsiteY22" fmla="*/ 468037 h 468037"/>
                  <a:gd name="connsiteX23" fmla="*/ 421850 w 464958"/>
                  <a:gd name="connsiteY23" fmla="*/ 80059 h 468037"/>
                  <a:gd name="connsiteX24" fmla="*/ 428008 w 464958"/>
                  <a:gd name="connsiteY24" fmla="*/ 33871 h 468037"/>
                  <a:gd name="connsiteX25" fmla="*/ 455721 w 464958"/>
                  <a:gd name="connsiteY25" fmla="*/ 6158 h 468037"/>
                  <a:gd name="connsiteX26" fmla="*/ 464958 w 464958"/>
                  <a:gd name="connsiteY26" fmla="*/ 0 h 468037"/>
                  <a:gd name="connsiteX27" fmla="*/ 323315 w 464958"/>
                  <a:gd name="connsiteY27" fmla="*/ 0 h 468037"/>
                  <a:gd name="connsiteX28" fmla="*/ 335632 w 464958"/>
                  <a:gd name="connsiteY28" fmla="*/ 12317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64958" h="468037">
                    <a:moveTo>
                      <a:pt x="335632" y="12317"/>
                    </a:moveTo>
                    <a:cubicBezTo>
                      <a:pt x="347949" y="18475"/>
                      <a:pt x="354107" y="27713"/>
                      <a:pt x="360266" y="36950"/>
                    </a:cubicBezTo>
                    <a:cubicBezTo>
                      <a:pt x="366424" y="46188"/>
                      <a:pt x="369503" y="64663"/>
                      <a:pt x="369503" y="86218"/>
                    </a:cubicBezTo>
                    <a:lnTo>
                      <a:pt x="369503" y="338711"/>
                    </a:lnTo>
                    <a:lnTo>
                      <a:pt x="126247" y="30792"/>
                    </a:lnTo>
                    <a:cubicBezTo>
                      <a:pt x="117009" y="18475"/>
                      <a:pt x="110851" y="12317"/>
                      <a:pt x="110851" y="6158"/>
                    </a:cubicBezTo>
                    <a:lnTo>
                      <a:pt x="110851" y="3079"/>
                    </a:lnTo>
                    <a:lnTo>
                      <a:pt x="0" y="3079"/>
                    </a:lnTo>
                    <a:lnTo>
                      <a:pt x="9238" y="9238"/>
                    </a:lnTo>
                    <a:cubicBezTo>
                      <a:pt x="21554" y="15396"/>
                      <a:pt x="27713" y="24634"/>
                      <a:pt x="33871" y="33871"/>
                    </a:cubicBezTo>
                    <a:cubicBezTo>
                      <a:pt x="40030" y="43109"/>
                      <a:pt x="43109" y="61584"/>
                      <a:pt x="43109" y="83138"/>
                    </a:cubicBezTo>
                    <a:lnTo>
                      <a:pt x="43109" y="366424"/>
                    </a:lnTo>
                    <a:cubicBezTo>
                      <a:pt x="43109" y="387978"/>
                      <a:pt x="40030" y="403374"/>
                      <a:pt x="36950" y="412612"/>
                    </a:cubicBezTo>
                    <a:cubicBezTo>
                      <a:pt x="30792" y="424929"/>
                      <a:pt x="21554" y="434166"/>
                      <a:pt x="9238" y="440325"/>
                    </a:cubicBezTo>
                    <a:lnTo>
                      <a:pt x="0" y="446483"/>
                    </a:lnTo>
                    <a:lnTo>
                      <a:pt x="141643" y="446483"/>
                    </a:lnTo>
                    <a:lnTo>
                      <a:pt x="132405" y="440325"/>
                    </a:lnTo>
                    <a:cubicBezTo>
                      <a:pt x="120089" y="434166"/>
                      <a:pt x="113930" y="424929"/>
                      <a:pt x="107772" y="415691"/>
                    </a:cubicBezTo>
                    <a:cubicBezTo>
                      <a:pt x="101613" y="406454"/>
                      <a:pt x="98534" y="387978"/>
                      <a:pt x="98534" y="366424"/>
                    </a:cubicBezTo>
                    <a:lnTo>
                      <a:pt x="98534" y="107772"/>
                    </a:lnTo>
                    <a:lnTo>
                      <a:pt x="326395" y="397216"/>
                    </a:lnTo>
                    <a:cubicBezTo>
                      <a:pt x="354107" y="431087"/>
                      <a:pt x="384899" y="455721"/>
                      <a:pt x="418770" y="468037"/>
                    </a:cubicBezTo>
                    <a:lnTo>
                      <a:pt x="421850" y="468037"/>
                    </a:lnTo>
                    <a:lnTo>
                      <a:pt x="421850" y="80059"/>
                    </a:lnTo>
                    <a:cubicBezTo>
                      <a:pt x="421850" y="58504"/>
                      <a:pt x="424929" y="43109"/>
                      <a:pt x="428008" y="33871"/>
                    </a:cubicBezTo>
                    <a:cubicBezTo>
                      <a:pt x="434166" y="21554"/>
                      <a:pt x="443404" y="12317"/>
                      <a:pt x="455721" y="6158"/>
                    </a:cubicBezTo>
                    <a:lnTo>
                      <a:pt x="464958" y="0"/>
                    </a:lnTo>
                    <a:lnTo>
                      <a:pt x="323315" y="0"/>
                    </a:lnTo>
                    <a:lnTo>
                      <a:pt x="335632" y="12317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00E52B4-44DC-BD07-2BA3-63F8FB3BCCC6}"/>
                  </a:ext>
                </a:extLst>
              </p:cNvPr>
              <p:cNvSpPr/>
              <p:nvPr/>
            </p:nvSpPr>
            <p:spPr>
              <a:xfrm>
                <a:off x="2313363" y="8292869"/>
                <a:ext cx="495750" cy="468037"/>
              </a:xfrm>
              <a:custGeom>
                <a:avLst/>
                <a:gdLst>
                  <a:gd name="connsiteX0" fmla="*/ 372583 w 495750"/>
                  <a:gd name="connsiteY0" fmla="*/ 27713 h 468037"/>
                  <a:gd name="connsiteX1" fmla="*/ 255573 w 495750"/>
                  <a:gd name="connsiteY1" fmla="*/ 0 h 468037"/>
                  <a:gd name="connsiteX2" fmla="*/ 135485 w 495750"/>
                  <a:gd name="connsiteY2" fmla="*/ 24633 h 468037"/>
                  <a:gd name="connsiteX3" fmla="*/ 36950 w 495750"/>
                  <a:gd name="connsiteY3" fmla="*/ 110851 h 468037"/>
                  <a:gd name="connsiteX4" fmla="*/ 0 w 495750"/>
                  <a:gd name="connsiteY4" fmla="*/ 237098 h 468037"/>
                  <a:gd name="connsiteX5" fmla="*/ 18475 w 495750"/>
                  <a:gd name="connsiteY5" fmla="*/ 326394 h 468037"/>
                  <a:gd name="connsiteX6" fmla="*/ 92376 w 495750"/>
                  <a:gd name="connsiteY6" fmla="*/ 418770 h 468037"/>
                  <a:gd name="connsiteX7" fmla="*/ 246336 w 495750"/>
                  <a:gd name="connsiteY7" fmla="*/ 468037 h 468037"/>
                  <a:gd name="connsiteX8" fmla="*/ 347949 w 495750"/>
                  <a:gd name="connsiteY8" fmla="*/ 446483 h 468037"/>
                  <a:gd name="connsiteX9" fmla="*/ 452642 w 495750"/>
                  <a:gd name="connsiteY9" fmla="*/ 363345 h 468037"/>
                  <a:gd name="connsiteX10" fmla="*/ 495750 w 495750"/>
                  <a:gd name="connsiteY10" fmla="*/ 227860 h 468037"/>
                  <a:gd name="connsiteX11" fmla="*/ 471117 w 495750"/>
                  <a:gd name="connsiteY11" fmla="*/ 126247 h 468037"/>
                  <a:gd name="connsiteX12" fmla="*/ 372583 w 495750"/>
                  <a:gd name="connsiteY12" fmla="*/ 27713 h 468037"/>
                  <a:gd name="connsiteX13" fmla="*/ 415691 w 495750"/>
                  <a:gd name="connsiteY13" fmla="*/ 243256 h 468037"/>
                  <a:gd name="connsiteX14" fmla="*/ 375662 w 495750"/>
                  <a:gd name="connsiteY14" fmla="*/ 360266 h 468037"/>
                  <a:gd name="connsiteX15" fmla="*/ 249415 w 495750"/>
                  <a:gd name="connsiteY15" fmla="*/ 415691 h 468037"/>
                  <a:gd name="connsiteX16" fmla="*/ 107772 w 495750"/>
                  <a:gd name="connsiteY16" fmla="*/ 329474 h 468037"/>
                  <a:gd name="connsiteX17" fmla="*/ 80059 w 495750"/>
                  <a:gd name="connsiteY17" fmla="*/ 227860 h 468037"/>
                  <a:gd name="connsiteX18" fmla="*/ 95455 w 495750"/>
                  <a:gd name="connsiteY18" fmla="*/ 150880 h 468037"/>
                  <a:gd name="connsiteX19" fmla="*/ 153960 w 495750"/>
                  <a:gd name="connsiteY19" fmla="*/ 83138 h 468037"/>
                  <a:gd name="connsiteX20" fmla="*/ 243256 w 495750"/>
                  <a:gd name="connsiteY20" fmla="*/ 58504 h 468037"/>
                  <a:gd name="connsiteX21" fmla="*/ 366424 w 495750"/>
                  <a:gd name="connsiteY21" fmla="*/ 117009 h 468037"/>
                  <a:gd name="connsiteX22" fmla="*/ 415691 w 495750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50" h="468037">
                    <a:moveTo>
                      <a:pt x="372583" y="27713"/>
                    </a:moveTo>
                    <a:cubicBezTo>
                      <a:pt x="335632" y="9237"/>
                      <a:pt x="295603" y="0"/>
                      <a:pt x="255573" y="0"/>
                    </a:cubicBezTo>
                    <a:cubicBezTo>
                      <a:pt x="212464" y="0"/>
                      <a:pt x="172435" y="9237"/>
                      <a:pt x="135485" y="24633"/>
                    </a:cubicBezTo>
                    <a:cubicBezTo>
                      <a:pt x="92376" y="43109"/>
                      <a:pt x="58505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5" y="394136"/>
                      <a:pt x="92376" y="418770"/>
                    </a:cubicBezTo>
                    <a:cubicBezTo>
                      <a:pt x="135485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2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49562" y="86217"/>
                      <a:pt x="415691" y="52346"/>
                      <a:pt x="372583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5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7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3ACBBE5-94C1-6331-B444-B7453668B303}"/>
                  </a:ext>
                </a:extLst>
              </p:cNvPr>
              <p:cNvSpPr/>
              <p:nvPr/>
            </p:nvSpPr>
            <p:spPr>
              <a:xfrm>
                <a:off x="2846064" y="8305186"/>
                <a:ext cx="421849" cy="449562"/>
              </a:xfrm>
              <a:custGeom>
                <a:avLst/>
                <a:gdLst>
                  <a:gd name="connsiteX0" fmla="*/ 298682 w 421849"/>
                  <a:gd name="connsiteY0" fmla="*/ 341791 h 449562"/>
                  <a:gd name="connsiteX1" fmla="*/ 212464 w 421849"/>
                  <a:gd name="connsiteY1" fmla="*/ 230940 h 449562"/>
                  <a:gd name="connsiteX2" fmla="*/ 292523 w 421849"/>
                  <a:gd name="connsiteY2" fmla="*/ 178593 h 449562"/>
                  <a:gd name="connsiteX3" fmla="*/ 317157 w 421849"/>
                  <a:gd name="connsiteY3" fmla="*/ 113930 h 449562"/>
                  <a:gd name="connsiteX4" fmla="*/ 304840 w 421849"/>
                  <a:gd name="connsiteY4" fmla="*/ 67742 h 449562"/>
                  <a:gd name="connsiteX5" fmla="*/ 270969 w 421849"/>
                  <a:gd name="connsiteY5" fmla="*/ 27713 h 449562"/>
                  <a:gd name="connsiteX6" fmla="*/ 169356 w 421849"/>
                  <a:gd name="connsiteY6" fmla="*/ 0 h 449562"/>
                  <a:gd name="connsiteX7" fmla="*/ 141643 w 421849"/>
                  <a:gd name="connsiteY7" fmla="*/ 0 h 449562"/>
                  <a:gd name="connsiteX8" fmla="*/ 110851 w 421849"/>
                  <a:gd name="connsiteY8" fmla="*/ 0 h 449562"/>
                  <a:gd name="connsiteX9" fmla="*/ 0 w 421849"/>
                  <a:gd name="connsiteY9" fmla="*/ 0 h 449562"/>
                  <a:gd name="connsiteX10" fmla="*/ 12317 w 421849"/>
                  <a:gd name="connsiteY10" fmla="*/ 6158 h 449562"/>
                  <a:gd name="connsiteX11" fmla="*/ 33871 w 421849"/>
                  <a:gd name="connsiteY11" fmla="*/ 27713 h 449562"/>
                  <a:gd name="connsiteX12" fmla="*/ 40030 w 421849"/>
                  <a:gd name="connsiteY12" fmla="*/ 89296 h 449562"/>
                  <a:gd name="connsiteX13" fmla="*/ 40030 w 421849"/>
                  <a:gd name="connsiteY13" fmla="*/ 360266 h 449562"/>
                  <a:gd name="connsiteX14" fmla="*/ 33871 w 421849"/>
                  <a:gd name="connsiteY14" fmla="*/ 418771 h 449562"/>
                  <a:gd name="connsiteX15" fmla="*/ 12317 w 421849"/>
                  <a:gd name="connsiteY15" fmla="*/ 443404 h 449562"/>
                  <a:gd name="connsiteX16" fmla="*/ 0 w 421849"/>
                  <a:gd name="connsiteY16" fmla="*/ 449563 h 449562"/>
                  <a:gd name="connsiteX17" fmla="*/ 153960 w 421849"/>
                  <a:gd name="connsiteY17" fmla="*/ 449563 h 449562"/>
                  <a:gd name="connsiteX18" fmla="*/ 141643 w 421849"/>
                  <a:gd name="connsiteY18" fmla="*/ 443404 h 449562"/>
                  <a:gd name="connsiteX19" fmla="*/ 120089 w 421849"/>
                  <a:gd name="connsiteY19" fmla="*/ 421849 h 449562"/>
                  <a:gd name="connsiteX20" fmla="*/ 113930 w 421849"/>
                  <a:gd name="connsiteY20" fmla="*/ 360266 h 449562"/>
                  <a:gd name="connsiteX21" fmla="*/ 113930 w 421849"/>
                  <a:gd name="connsiteY21" fmla="*/ 55426 h 449562"/>
                  <a:gd name="connsiteX22" fmla="*/ 157039 w 421849"/>
                  <a:gd name="connsiteY22" fmla="*/ 49267 h 449562"/>
                  <a:gd name="connsiteX23" fmla="*/ 212464 w 421849"/>
                  <a:gd name="connsiteY23" fmla="*/ 67742 h 449562"/>
                  <a:gd name="connsiteX24" fmla="*/ 237098 w 421849"/>
                  <a:gd name="connsiteY24" fmla="*/ 120088 h 449562"/>
                  <a:gd name="connsiteX25" fmla="*/ 126247 w 421849"/>
                  <a:gd name="connsiteY25" fmla="*/ 212464 h 449562"/>
                  <a:gd name="connsiteX26" fmla="*/ 120089 w 421849"/>
                  <a:gd name="connsiteY26" fmla="*/ 212464 h 449562"/>
                  <a:gd name="connsiteX27" fmla="*/ 123168 w 421849"/>
                  <a:gd name="connsiteY27" fmla="*/ 215544 h 449562"/>
                  <a:gd name="connsiteX28" fmla="*/ 178593 w 421849"/>
                  <a:gd name="connsiteY28" fmla="*/ 298682 h 449562"/>
                  <a:gd name="connsiteX29" fmla="*/ 289444 w 421849"/>
                  <a:gd name="connsiteY29" fmla="*/ 431087 h 449562"/>
                  <a:gd name="connsiteX30" fmla="*/ 347949 w 421849"/>
                  <a:gd name="connsiteY30" fmla="*/ 449563 h 449562"/>
                  <a:gd name="connsiteX31" fmla="*/ 409533 w 421849"/>
                  <a:gd name="connsiteY31" fmla="*/ 446483 h 449562"/>
                  <a:gd name="connsiteX32" fmla="*/ 421849 w 421849"/>
                  <a:gd name="connsiteY32" fmla="*/ 446483 h 449562"/>
                  <a:gd name="connsiteX33" fmla="*/ 412612 w 421849"/>
                  <a:gd name="connsiteY33" fmla="*/ 440325 h 449562"/>
                  <a:gd name="connsiteX34" fmla="*/ 298682 w 421849"/>
                  <a:gd name="connsiteY34" fmla="*/ 34179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21849" h="449562">
                    <a:moveTo>
                      <a:pt x="298682" y="341791"/>
                    </a:moveTo>
                    <a:cubicBezTo>
                      <a:pt x="261731" y="298682"/>
                      <a:pt x="234019" y="261731"/>
                      <a:pt x="212464" y="230940"/>
                    </a:cubicBezTo>
                    <a:cubicBezTo>
                      <a:pt x="246336" y="221702"/>
                      <a:pt x="274048" y="203227"/>
                      <a:pt x="292523" y="178593"/>
                    </a:cubicBezTo>
                    <a:cubicBezTo>
                      <a:pt x="307919" y="157039"/>
                      <a:pt x="317157" y="135484"/>
                      <a:pt x="317157" y="113930"/>
                    </a:cubicBezTo>
                    <a:cubicBezTo>
                      <a:pt x="317157" y="98534"/>
                      <a:pt x="314078" y="83138"/>
                      <a:pt x="304840" y="67742"/>
                    </a:cubicBezTo>
                    <a:cubicBezTo>
                      <a:pt x="295603" y="52346"/>
                      <a:pt x="286365" y="36950"/>
                      <a:pt x="270969" y="27713"/>
                    </a:cubicBezTo>
                    <a:cubicBezTo>
                      <a:pt x="246336" y="9238"/>
                      <a:pt x="212464" y="0"/>
                      <a:pt x="169356" y="0"/>
                    </a:cubicBezTo>
                    <a:cubicBezTo>
                      <a:pt x="163197" y="0"/>
                      <a:pt x="153960" y="0"/>
                      <a:pt x="141643" y="0"/>
                    </a:cubicBezTo>
                    <a:cubicBezTo>
                      <a:pt x="117009" y="0"/>
                      <a:pt x="110851" y="0"/>
                      <a:pt x="110851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60266"/>
                    </a:lnTo>
                    <a:cubicBezTo>
                      <a:pt x="40030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55426"/>
                    </a:lnTo>
                    <a:cubicBezTo>
                      <a:pt x="132405" y="52346"/>
                      <a:pt x="144722" y="49267"/>
                      <a:pt x="157039" y="49267"/>
                    </a:cubicBezTo>
                    <a:cubicBezTo>
                      <a:pt x="178593" y="49267"/>
                      <a:pt x="197068" y="55426"/>
                      <a:pt x="212464" y="67742"/>
                    </a:cubicBezTo>
                    <a:cubicBezTo>
                      <a:pt x="227860" y="80059"/>
                      <a:pt x="237098" y="98534"/>
                      <a:pt x="237098" y="120088"/>
                    </a:cubicBezTo>
                    <a:cubicBezTo>
                      <a:pt x="237098" y="169356"/>
                      <a:pt x="200148" y="200148"/>
                      <a:pt x="126247" y="212464"/>
                    </a:cubicBezTo>
                    <a:lnTo>
                      <a:pt x="120089" y="212464"/>
                    </a:lnTo>
                    <a:lnTo>
                      <a:pt x="123168" y="215544"/>
                    </a:lnTo>
                    <a:cubicBezTo>
                      <a:pt x="141643" y="246336"/>
                      <a:pt x="160118" y="274048"/>
                      <a:pt x="178593" y="298682"/>
                    </a:cubicBezTo>
                    <a:cubicBezTo>
                      <a:pt x="224781" y="366424"/>
                      <a:pt x="261731" y="409533"/>
                      <a:pt x="289444" y="431087"/>
                    </a:cubicBezTo>
                    <a:cubicBezTo>
                      <a:pt x="307919" y="443404"/>
                      <a:pt x="326395" y="449563"/>
                      <a:pt x="347949" y="449563"/>
                    </a:cubicBezTo>
                    <a:cubicBezTo>
                      <a:pt x="357186" y="449563"/>
                      <a:pt x="378741" y="449563"/>
                      <a:pt x="409533" y="446483"/>
                    </a:cubicBezTo>
                    <a:lnTo>
                      <a:pt x="421849" y="446483"/>
                    </a:lnTo>
                    <a:lnTo>
                      <a:pt x="412612" y="440325"/>
                    </a:lnTo>
                    <a:cubicBezTo>
                      <a:pt x="375662" y="421849"/>
                      <a:pt x="338711" y="387979"/>
                      <a:pt x="298682" y="341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C38A815-D76F-62BB-9A87-16B91E44F101}"/>
                  </a:ext>
                </a:extLst>
              </p:cNvPr>
              <p:cNvSpPr/>
              <p:nvPr/>
            </p:nvSpPr>
            <p:spPr>
              <a:xfrm>
                <a:off x="3200171" y="8302107"/>
                <a:ext cx="360265" cy="455720"/>
              </a:xfrm>
              <a:custGeom>
                <a:avLst/>
                <a:gdLst>
                  <a:gd name="connsiteX0" fmla="*/ 317157 w 360265"/>
                  <a:gd name="connsiteY0" fmla="*/ 3079 h 455720"/>
                  <a:gd name="connsiteX1" fmla="*/ 64663 w 360265"/>
                  <a:gd name="connsiteY1" fmla="*/ 3079 h 455720"/>
                  <a:gd name="connsiteX2" fmla="*/ 30792 w 360265"/>
                  <a:gd name="connsiteY2" fmla="*/ 0 h 455720"/>
                  <a:gd name="connsiteX3" fmla="*/ 27713 w 360265"/>
                  <a:gd name="connsiteY3" fmla="*/ 0 h 455720"/>
                  <a:gd name="connsiteX4" fmla="*/ 0 w 360265"/>
                  <a:gd name="connsiteY4" fmla="*/ 92376 h 455720"/>
                  <a:gd name="connsiteX5" fmla="*/ 9237 w 360265"/>
                  <a:gd name="connsiteY5" fmla="*/ 86218 h 455720"/>
                  <a:gd name="connsiteX6" fmla="*/ 30792 w 360265"/>
                  <a:gd name="connsiteY6" fmla="*/ 70822 h 455720"/>
                  <a:gd name="connsiteX7" fmla="*/ 92376 w 360265"/>
                  <a:gd name="connsiteY7" fmla="*/ 61584 h 455720"/>
                  <a:gd name="connsiteX8" fmla="*/ 144722 w 360265"/>
                  <a:gd name="connsiteY8" fmla="*/ 64663 h 455720"/>
                  <a:gd name="connsiteX9" fmla="*/ 144722 w 360265"/>
                  <a:gd name="connsiteY9" fmla="*/ 366424 h 455720"/>
                  <a:gd name="connsiteX10" fmla="*/ 138564 w 360265"/>
                  <a:gd name="connsiteY10" fmla="*/ 424929 h 455720"/>
                  <a:gd name="connsiteX11" fmla="*/ 117009 w 360265"/>
                  <a:gd name="connsiteY11" fmla="*/ 449563 h 455720"/>
                  <a:gd name="connsiteX12" fmla="*/ 104693 w 360265"/>
                  <a:gd name="connsiteY12" fmla="*/ 455721 h 455720"/>
                  <a:gd name="connsiteX13" fmla="*/ 261731 w 360265"/>
                  <a:gd name="connsiteY13" fmla="*/ 455721 h 455720"/>
                  <a:gd name="connsiteX14" fmla="*/ 252494 w 360265"/>
                  <a:gd name="connsiteY14" fmla="*/ 449563 h 455720"/>
                  <a:gd name="connsiteX15" fmla="*/ 227860 w 360265"/>
                  <a:gd name="connsiteY15" fmla="*/ 424929 h 455720"/>
                  <a:gd name="connsiteX16" fmla="*/ 218623 w 360265"/>
                  <a:gd name="connsiteY16" fmla="*/ 375662 h 455720"/>
                  <a:gd name="connsiteX17" fmla="*/ 218623 w 360265"/>
                  <a:gd name="connsiteY17" fmla="*/ 67743 h 455720"/>
                  <a:gd name="connsiteX18" fmla="*/ 274048 w 360265"/>
                  <a:gd name="connsiteY18" fmla="*/ 64663 h 455720"/>
                  <a:gd name="connsiteX19" fmla="*/ 317157 w 360265"/>
                  <a:gd name="connsiteY19" fmla="*/ 70822 h 455720"/>
                  <a:gd name="connsiteX20" fmla="*/ 332553 w 360265"/>
                  <a:gd name="connsiteY20" fmla="*/ 86218 h 455720"/>
                  <a:gd name="connsiteX21" fmla="*/ 335632 w 360265"/>
                  <a:gd name="connsiteY21" fmla="*/ 92376 h 455720"/>
                  <a:gd name="connsiteX22" fmla="*/ 360266 w 360265"/>
                  <a:gd name="connsiteY22" fmla="*/ 0 h 455720"/>
                  <a:gd name="connsiteX23" fmla="*/ 354107 w 360265"/>
                  <a:gd name="connsiteY23" fmla="*/ 3079 h 455720"/>
                  <a:gd name="connsiteX24" fmla="*/ 317157 w 360265"/>
                  <a:gd name="connsiteY24" fmla="*/ 307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5720">
                    <a:moveTo>
                      <a:pt x="317157" y="3079"/>
                    </a:moveTo>
                    <a:lnTo>
                      <a:pt x="64663" y="3079"/>
                    </a:lnTo>
                    <a:cubicBezTo>
                      <a:pt x="46188" y="3079"/>
                      <a:pt x="36950" y="0"/>
                      <a:pt x="30792" y="0"/>
                    </a:cubicBezTo>
                    <a:lnTo>
                      <a:pt x="27713" y="0"/>
                    </a:lnTo>
                    <a:lnTo>
                      <a:pt x="0" y="92376"/>
                    </a:lnTo>
                    <a:lnTo>
                      <a:pt x="9237" y="86218"/>
                    </a:lnTo>
                    <a:cubicBezTo>
                      <a:pt x="18475" y="80059"/>
                      <a:pt x="24633" y="73901"/>
                      <a:pt x="30792" y="70822"/>
                    </a:cubicBezTo>
                    <a:cubicBezTo>
                      <a:pt x="46188" y="64663"/>
                      <a:pt x="64663" y="61584"/>
                      <a:pt x="92376" y="61584"/>
                    </a:cubicBezTo>
                    <a:cubicBezTo>
                      <a:pt x="110851" y="61584"/>
                      <a:pt x="126247" y="61584"/>
                      <a:pt x="144722" y="64663"/>
                    </a:cubicBezTo>
                    <a:lnTo>
                      <a:pt x="144722" y="366424"/>
                    </a:lnTo>
                    <a:cubicBezTo>
                      <a:pt x="144722" y="394137"/>
                      <a:pt x="141643" y="412612"/>
                      <a:pt x="138564" y="424929"/>
                    </a:cubicBezTo>
                    <a:cubicBezTo>
                      <a:pt x="135485" y="434167"/>
                      <a:pt x="126247" y="443404"/>
                      <a:pt x="117009" y="449563"/>
                    </a:cubicBezTo>
                    <a:lnTo>
                      <a:pt x="104693" y="455721"/>
                    </a:lnTo>
                    <a:lnTo>
                      <a:pt x="261731" y="455721"/>
                    </a:lnTo>
                    <a:lnTo>
                      <a:pt x="252494" y="449563"/>
                    </a:lnTo>
                    <a:cubicBezTo>
                      <a:pt x="240177" y="443404"/>
                      <a:pt x="234019" y="434167"/>
                      <a:pt x="227860" y="424929"/>
                    </a:cubicBezTo>
                    <a:cubicBezTo>
                      <a:pt x="221702" y="415691"/>
                      <a:pt x="218623" y="397216"/>
                      <a:pt x="218623" y="375662"/>
                    </a:cubicBezTo>
                    <a:lnTo>
                      <a:pt x="218623" y="67743"/>
                    </a:lnTo>
                    <a:cubicBezTo>
                      <a:pt x="255573" y="67743"/>
                      <a:pt x="270969" y="64663"/>
                      <a:pt x="274048" y="64663"/>
                    </a:cubicBezTo>
                    <a:cubicBezTo>
                      <a:pt x="295603" y="64663"/>
                      <a:pt x="307919" y="67743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51028" y="0"/>
                      <a:pt x="338711" y="3079"/>
                      <a:pt x="317157" y="30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7379F8D-375D-14C4-2C6B-6803E7AF7172}"/>
                  </a:ext>
                </a:extLst>
              </p:cNvPr>
              <p:cNvSpPr/>
              <p:nvPr/>
            </p:nvSpPr>
            <p:spPr>
              <a:xfrm>
                <a:off x="3569674" y="8305186"/>
                <a:ext cx="461879" cy="449562"/>
              </a:xfrm>
              <a:custGeom>
                <a:avLst/>
                <a:gdLst>
                  <a:gd name="connsiteX0" fmla="*/ 428008 w 461879"/>
                  <a:gd name="connsiteY0" fmla="*/ 30792 h 449562"/>
                  <a:gd name="connsiteX1" fmla="*/ 449562 w 461879"/>
                  <a:gd name="connsiteY1" fmla="*/ 6158 h 449562"/>
                  <a:gd name="connsiteX2" fmla="*/ 461879 w 461879"/>
                  <a:gd name="connsiteY2" fmla="*/ 0 h 449562"/>
                  <a:gd name="connsiteX3" fmla="*/ 307919 w 461879"/>
                  <a:gd name="connsiteY3" fmla="*/ 0 h 449562"/>
                  <a:gd name="connsiteX4" fmla="*/ 320236 w 461879"/>
                  <a:gd name="connsiteY4" fmla="*/ 6158 h 449562"/>
                  <a:gd name="connsiteX5" fmla="*/ 341791 w 461879"/>
                  <a:gd name="connsiteY5" fmla="*/ 27713 h 449562"/>
                  <a:gd name="connsiteX6" fmla="*/ 347949 w 461879"/>
                  <a:gd name="connsiteY6" fmla="*/ 89296 h 449562"/>
                  <a:gd name="connsiteX7" fmla="*/ 347949 w 461879"/>
                  <a:gd name="connsiteY7" fmla="*/ 178593 h 449562"/>
                  <a:gd name="connsiteX8" fmla="*/ 113930 w 461879"/>
                  <a:gd name="connsiteY8" fmla="*/ 178593 h 449562"/>
                  <a:gd name="connsiteX9" fmla="*/ 113930 w 461879"/>
                  <a:gd name="connsiteY9" fmla="*/ 89296 h 449562"/>
                  <a:gd name="connsiteX10" fmla="*/ 120089 w 461879"/>
                  <a:gd name="connsiteY10" fmla="*/ 30792 h 449562"/>
                  <a:gd name="connsiteX11" fmla="*/ 141643 w 461879"/>
                  <a:gd name="connsiteY11" fmla="*/ 6158 h 449562"/>
                  <a:gd name="connsiteX12" fmla="*/ 153960 w 461879"/>
                  <a:gd name="connsiteY12" fmla="*/ 0 h 449562"/>
                  <a:gd name="connsiteX13" fmla="*/ 0 w 461879"/>
                  <a:gd name="connsiteY13" fmla="*/ 0 h 449562"/>
                  <a:gd name="connsiteX14" fmla="*/ 12317 w 461879"/>
                  <a:gd name="connsiteY14" fmla="*/ 6158 h 449562"/>
                  <a:gd name="connsiteX15" fmla="*/ 33871 w 461879"/>
                  <a:gd name="connsiteY15" fmla="*/ 27713 h 449562"/>
                  <a:gd name="connsiteX16" fmla="*/ 40029 w 461879"/>
                  <a:gd name="connsiteY16" fmla="*/ 89296 h 449562"/>
                  <a:gd name="connsiteX17" fmla="*/ 40029 w 461879"/>
                  <a:gd name="connsiteY17" fmla="*/ 360266 h 449562"/>
                  <a:gd name="connsiteX18" fmla="*/ 33871 w 461879"/>
                  <a:gd name="connsiteY18" fmla="*/ 418771 h 449562"/>
                  <a:gd name="connsiteX19" fmla="*/ 12317 w 461879"/>
                  <a:gd name="connsiteY19" fmla="*/ 443404 h 449562"/>
                  <a:gd name="connsiteX20" fmla="*/ 0 w 461879"/>
                  <a:gd name="connsiteY20" fmla="*/ 449563 h 449562"/>
                  <a:gd name="connsiteX21" fmla="*/ 153960 w 461879"/>
                  <a:gd name="connsiteY21" fmla="*/ 449563 h 449562"/>
                  <a:gd name="connsiteX22" fmla="*/ 141643 w 461879"/>
                  <a:gd name="connsiteY22" fmla="*/ 443404 h 449562"/>
                  <a:gd name="connsiteX23" fmla="*/ 120089 w 461879"/>
                  <a:gd name="connsiteY23" fmla="*/ 421849 h 449562"/>
                  <a:gd name="connsiteX24" fmla="*/ 113930 w 461879"/>
                  <a:gd name="connsiteY24" fmla="*/ 360266 h 449562"/>
                  <a:gd name="connsiteX25" fmla="*/ 113930 w 461879"/>
                  <a:gd name="connsiteY25" fmla="*/ 237098 h 449562"/>
                  <a:gd name="connsiteX26" fmla="*/ 347949 w 461879"/>
                  <a:gd name="connsiteY26" fmla="*/ 237098 h 449562"/>
                  <a:gd name="connsiteX27" fmla="*/ 347949 w 461879"/>
                  <a:gd name="connsiteY27" fmla="*/ 360266 h 449562"/>
                  <a:gd name="connsiteX28" fmla="*/ 341791 w 461879"/>
                  <a:gd name="connsiteY28" fmla="*/ 418771 h 449562"/>
                  <a:gd name="connsiteX29" fmla="*/ 320236 w 461879"/>
                  <a:gd name="connsiteY29" fmla="*/ 443404 h 449562"/>
                  <a:gd name="connsiteX30" fmla="*/ 307919 w 461879"/>
                  <a:gd name="connsiteY30" fmla="*/ 449563 h 449562"/>
                  <a:gd name="connsiteX31" fmla="*/ 461879 w 461879"/>
                  <a:gd name="connsiteY31" fmla="*/ 449563 h 449562"/>
                  <a:gd name="connsiteX32" fmla="*/ 449562 w 461879"/>
                  <a:gd name="connsiteY32" fmla="*/ 443404 h 449562"/>
                  <a:gd name="connsiteX33" fmla="*/ 428008 w 461879"/>
                  <a:gd name="connsiteY33" fmla="*/ 421849 h 449562"/>
                  <a:gd name="connsiteX34" fmla="*/ 421849 w 461879"/>
                  <a:gd name="connsiteY34" fmla="*/ 360266 h 449562"/>
                  <a:gd name="connsiteX35" fmla="*/ 421849 w 461879"/>
                  <a:gd name="connsiteY35" fmla="*/ 89296 h 449562"/>
                  <a:gd name="connsiteX36" fmla="*/ 428008 w 461879"/>
                  <a:gd name="connsiteY36" fmla="*/ 30792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61879" h="449562">
                    <a:moveTo>
                      <a:pt x="428008" y="30792"/>
                    </a:moveTo>
                    <a:cubicBezTo>
                      <a:pt x="431087" y="21554"/>
                      <a:pt x="440325" y="12317"/>
                      <a:pt x="449562" y="6158"/>
                    </a:cubicBezTo>
                    <a:lnTo>
                      <a:pt x="461879" y="0"/>
                    </a:lnTo>
                    <a:lnTo>
                      <a:pt x="307919" y="0"/>
                    </a:lnTo>
                    <a:lnTo>
                      <a:pt x="320236" y="6158"/>
                    </a:lnTo>
                    <a:cubicBezTo>
                      <a:pt x="329474" y="12317"/>
                      <a:pt x="338711" y="18475"/>
                      <a:pt x="341791" y="27713"/>
                    </a:cubicBezTo>
                    <a:cubicBezTo>
                      <a:pt x="347949" y="40030"/>
                      <a:pt x="347949" y="58504"/>
                      <a:pt x="347949" y="89296"/>
                    </a:cubicBezTo>
                    <a:lnTo>
                      <a:pt x="347949" y="178593"/>
                    </a:lnTo>
                    <a:lnTo>
                      <a:pt x="113930" y="178593"/>
                    </a:lnTo>
                    <a:lnTo>
                      <a:pt x="113930" y="89296"/>
                    </a:lnTo>
                    <a:cubicBezTo>
                      <a:pt x="113930" y="61584"/>
                      <a:pt x="117009" y="43109"/>
                      <a:pt x="120089" y="30792"/>
                    </a:cubicBezTo>
                    <a:cubicBezTo>
                      <a:pt x="123168" y="21554"/>
                      <a:pt x="132405" y="12317"/>
                      <a:pt x="141643" y="6158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29" y="58504"/>
                      <a:pt x="40029" y="89296"/>
                    </a:cubicBezTo>
                    <a:lnTo>
                      <a:pt x="40029" y="360266"/>
                    </a:lnTo>
                    <a:cubicBezTo>
                      <a:pt x="40029" y="387979"/>
                      <a:pt x="36950" y="406454"/>
                      <a:pt x="33871" y="418771"/>
                    </a:cubicBezTo>
                    <a:cubicBezTo>
                      <a:pt x="30792" y="428008"/>
                      <a:pt x="21554" y="437245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32405" y="437245"/>
                      <a:pt x="123168" y="431087"/>
                      <a:pt x="120089" y="421849"/>
                    </a:cubicBezTo>
                    <a:cubicBezTo>
                      <a:pt x="117009" y="409533"/>
                      <a:pt x="113930" y="391058"/>
                      <a:pt x="113930" y="360266"/>
                    </a:cubicBezTo>
                    <a:lnTo>
                      <a:pt x="113930" y="237098"/>
                    </a:lnTo>
                    <a:lnTo>
                      <a:pt x="347949" y="237098"/>
                    </a:lnTo>
                    <a:lnTo>
                      <a:pt x="347949" y="360266"/>
                    </a:lnTo>
                    <a:cubicBezTo>
                      <a:pt x="347949" y="387979"/>
                      <a:pt x="344870" y="406454"/>
                      <a:pt x="341791" y="418771"/>
                    </a:cubicBezTo>
                    <a:cubicBezTo>
                      <a:pt x="338711" y="428008"/>
                      <a:pt x="329474" y="437245"/>
                      <a:pt x="320236" y="443404"/>
                    </a:cubicBezTo>
                    <a:lnTo>
                      <a:pt x="307919" y="449563"/>
                    </a:lnTo>
                    <a:lnTo>
                      <a:pt x="461879" y="449563"/>
                    </a:lnTo>
                    <a:lnTo>
                      <a:pt x="449562" y="443404"/>
                    </a:lnTo>
                    <a:cubicBezTo>
                      <a:pt x="440325" y="437245"/>
                      <a:pt x="431087" y="431087"/>
                      <a:pt x="428008" y="421849"/>
                    </a:cubicBezTo>
                    <a:cubicBezTo>
                      <a:pt x="421849" y="409533"/>
                      <a:pt x="421849" y="391058"/>
                      <a:pt x="421849" y="360266"/>
                    </a:cubicBezTo>
                    <a:lnTo>
                      <a:pt x="421849" y="89296"/>
                    </a:lnTo>
                    <a:cubicBezTo>
                      <a:pt x="421849" y="61584"/>
                      <a:pt x="421849" y="43109"/>
                      <a:pt x="428008" y="307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FFF928E-9B1C-356F-9E33-3A798191BF0C}"/>
                  </a:ext>
                </a:extLst>
              </p:cNvPr>
              <p:cNvSpPr/>
              <p:nvPr/>
            </p:nvSpPr>
            <p:spPr>
              <a:xfrm>
                <a:off x="4225542" y="8305186"/>
                <a:ext cx="431087" cy="449562"/>
              </a:xfrm>
              <a:custGeom>
                <a:avLst/>
                <a:gdLst>
                  <a:gd name="connsiteX0" fmla="*/ 391058 w 431087"/>
                  <a:gd name="connsiteY0" fmla="*/ 98534 h 449562"/>
                  <a:gd name="connsiteX1" fmla="*/ 283286 w 431087"/>
                  <a:gd name="connsiteY1" fmla="*/ 15396 h 449562"/>
                  <a:gd name="connsiteX2" fmla="*/ 175514 w 431087"/>
                  <a:gd name="connsiteY2" fmla="*/ 0 h 449562"/>
                  <a:gd name="connsiteX3" fmla="*/ 123168 w 431087"/>
                  <a:gd name="connsiteY3" fmla="*/ 0 h 449562"/>
                  <a:gd name="connsiteX4" fmla="*/ 80059 w 431087"/>
                  <a:gd name="connsiteY4" fmla="*/ 0 h 449562"/>
                  <a:gd name="connsiteX5" fmla="*/ 0 w 431087"/>
                  <a:gd name="connsiteY5" fmla="*/ 0 h 449562"/>
                  <a:gd name="connsiteX6" fmla="*/ 12317 w 431087"/>
                  <a:gd name="connsiteY6" fmla="*/ 6158 h 449562"/>
                  <a:gd name="connsiteX7" fmla="*/ 33871 w 431087"/>
                  <a:gd name="connsiteY7" fmla="*/ 27713 h 449562"/>
                  <a:gd name="connsiteX8" fmla="*/ 40030 w 431087"/>
                  <a:gd name="connsiteY8" fmla="*/ 89296 h 449562"/>
                  <a:gd name="connsiteX9" fmla="*/ 40030 w 431087"/>
                  <a:gd name="connsiteY9" fmla="*/ 357187 h 449562"/>
                  <a:gd name="connsiteX10" fmla="*/ 27713 w 431087"/>
                  <a:gd name="connsiteY10" fmla="*/ 428008 h 449562"/>
                  <a:gd name="connsiteX11" fmla="*/ 12317 w 431087"/>
                  <a:gd name="connsiteY11" fmla="*/ 443404 h 449562"/>
                  <a:gd name="connsiteX12" fmla="*/ 6159 w 431087"/>
                  <a:gd name="connsiteY12" fmla="*/ 449563 h 449562"/>
                  <a:gd name="connsiteX13" fmla="*/ 123168 w 431087"/>
                  <a:gd name="connsiteY13" fmla="*/ 449563 h 449562"/>
                  <a:gd name="connsiteX14" fmla="*/ 237098 w 431087"/>
                  <a:gd name="connsiteY14" fmla="*/ 443404 h 449562"/>
                  <a:gd name="connsiteX15" fmla="*/ 354107 w 431087"/>
                  <a:gd name="connsiteY15" fmla="*/ 391058 h 449562"/>
                  <a:gd name="connsiteX16" fmla="*/ 431087 w 431087"/>
                  <a:gd name="connsiteY16" fmla="*/ 218623 h 449562"/>
                  <a:gd name="connsiteX17" fmla="*/ 391058 w 431087"/>
                  <a:gd name="connsiteY17" fmla="*/ 98534 h 449562"/>
                  <a:gd name="connsiteX18" fmla="*/ 347949 w 431087"/>
                  <a:gd name="connsiteY18" fmla="*/ 224781 h 449562"/>
                  <a:gd name="connsiteX19" fmla="*/ 280207 w 431087"/>
                  <a:gd name="connsiteY19" fmla="*/ 360266 h 449562"/>
                  <a:gd name="connsiteX20" fmla="*/ 157039 w 431087"/>
                  <a:gd name="connsiteY20" fmla="*/ 387979 h 449562"/>
                  <a:gd name="connsiteX21" fmla="*/ 110851 w 431087"/>
                  <a:gd name="connsiteY21" fmla="*/ 384899 h 449562"/>
                  <a:gd name="connsiteX22" fmla="*/ 110851 w 431087"/>
                  <a:gd name="connsiteY22" fmla="*/ 55426 h 449562"/>
                  <a:gd name="connsiteX23" fmla="*/ 169356 w 431087"/>
                  <a:gd name="connsiteY23" fmla="*/ 49267 h 449562"/>
                  <a:gd name="connsiteX24" fmla="*/ 326395 w 431087"/>
                  <a:gd name="connsiteY24" fmla="*/ 135484 h 449562"/>
                  <a:gd name="connsiteX25" fmla="*/ 347949 w 431087"/>
                  <a:gd name="connsiteY25" fmla="*/ 224781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1087" h="449562">
                    <a:moveTo>
                      <a:pt x="391058" y="98534"/>
                    </a:moveTo>
                    <a:cubicBezTo>
                      <a:pt x="366424" y="61584"/>
                      <a:pt x="329474" y="33871"/>
                      <a:pt x="283286" y="15396"/>
                    </a:cubicBezTo>
                    <a:cubicBezTo>
                      <a:pt x="255573" y="3079"/>
                      <a:pt x="218623" y="0"/>
                      <a:pt x="175514" y="0"/>
                    </a:cubicBezTo>
                    <a:cubicBezTo>
                      <a:pt x="160118" y="0"/>
                      <a:pt x="144722" y="0"/>
                      <a:pt x="123168" y="0"/>
                    </a:cubicBezTo>
                    <a:cubicBezTo>
                      <a:pt x="104693" y="0"/>
                      <a:pt x="89297" y="0"/>
                      <a:pt x="80059" y="0"/>
                    </a:cubicBezTo>
                    <a:lnTo>
                      <a:pt x="0" y="0"/>
                    </a:lnTo>
                    <a:lnTo>
                      <a:pt x="12317" y="6158"/>
                    </a:lnTo>
                    <a:cubicBezTo>
                      <a:pt x="21554" y="12317"/>
                      <a:pt x="30792" y="18475"/>
                      <a:pt x="33871" y="27713"/>
                    </a:cubicBezTo>
                    <a:cubicBezTo>
                      <a:pt x="36950" y="40030"/>
                      <a:pt x="40030" y="58504"/>
                      <a:pt x="40030" y="89296"/>
                    </a:cubicBezTo>
                    <a:lnTo>
                      <a:pt x="40030" y="357187"/>
                    </a:lnTo>
                    <a:cubicBezTo>
                      <a:pt x="40030" y="397216"/>
                      <a:pt x="36950" y="418771"/>
                      <a:pt x="27713" y="428008"/>
                    </a:cubicBezTo>
                    <a:cubicBezTo>
                      <a:pt x="24634" y="431087"/>
                      <a:pt x="18475" y="434167"/>
                      <a:pt x="12317" y="443404"/>
                    </a:cubicBezTo>
                    <a:lnTo>
                      <a:pt x="6159" y="449563"/>
                    </a:lnTo>
                    <a:lnTo>
                      <a:pt x="123168" y="449563"/>
                    </a:lnTo>
                    <a:cubicBezTo>
                      <a:pt x="169356" y="449563"/>
                      <a:pt x="209385" y="446483"/>
                      <a:pt x="237098" y="443404"/>
                    </a:cubicBezTo>
                    <a:cubicBezTo>
                      <a:pt x="280207" y="440325"/>
                      <a:pt x="320236" y="421849"/>
                      <a:pt x="354107" y="391058"/>
                    </a:cubicBezTo>
                    <a:cubicBezTo>
                      <a:pt x="406454" y="344870"/>
                      <a:pt x="431087" y="289444"/>
                      <a:pt x="431087" y="218623"/>
                    </a:cubicBezTo>
                    <a:cubicBezTo>
                      <a:pt x="428008" y="172435"/>
                      <a:pt x="415691" y="132405"/>
                      <a:pt x="391058" y="98534"/>
                    </a:cubicBezTo>
                    <a:close/>
                    <a:moveTo>
                      <a:pt x="347949" y="224781"/>
                    </a:moveTo>
                    <a:cubicBezTo>
                      <a:pt x="347949" y="283286"/>
                      <a:pt x="326395" y="329474"/>
                      <a:pt x="280207" y="360266"/>
                    </a:cubicBezTo>
                    <a:cubicBezTo>
                      <a:pt x="252494" y="378741"/>
                      <a:pt x="212464" y="387979"/>
                      <a:pt x="157039" y="387979"/>
                    </a:cubicBezTo>
                    <a:cubicBezTo>
                      <a:pt x="141643" y="387979"/>
                      <a:pt x="126247" y="387979"/>
                      <a:pt x="110851" y="384899"/>
                    </a:cubicBezTo>
                    <a:lnTo>
                      <a:pt x="110851" y="55426"/>
                    </a:lnTo>
                    <a:cubicBezTo>
                      <a:pt x="132405" y="52346"/>
                      <a:pt x="150881" y="49267"/>
                      <a:pt x="169356" y="49267"/>
                    </a:cubicBezTo>
                    <a:cubicBezTo>
                      <a:pt x="246336" y="49267"/>
                      <a:pt x="298682" y="76980"/>
                      <a:pt x="326395" y="135484"/>
                    </a:cubicBezTo>
                    <a:cubicBezTo>
                      <a:pt x="341791" y="163197"/>
                      <a:pt x="347949" y="193989"/>
                      <a:pt x="347949" y="224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5DABB10-06BC-7BA0-6434-64EA475EABC3}"/>
                  </a:ext>
                </a:extLst>
              </p:cNvPr>
              <p:cNvSpPr/>
              <p:nvPr/>
            </p:nvSpPr>
            <p:spPr>
              <a:xfrm>
                <a:off x="4610442" y="8302107"/>
                <a:ext cx="501908" cy="455720"/>
              </a:xfrm>
              <a:custGeom>
                <a:avLst/>
                <a:gdLst>
                  <a:gd name="connsiteX0" fmla="*/ 452641 w 501908"/>
                  <a:gd name="connsiteY0" fmla="*/ 406454 h 455720"/>
                  <a:gd name="connsiteX1" fmla="*/ 428008 w 501908"/>
                  <a:gd name="connsiteY1" fmla="*/ 354107 h 455720"/>
                  <a:gd name="connsiteX2" fmla="*/ 286365 w 501908"/>
                  <a:gd name="connsiteY2" fmla="*/ 3079 h 455720"/>
                  <a:gd name="connsiteX3" fmla="*/ 286365 w 501908"/>
                  <a:gd name="connsiteY3" fmla="*/ 0 h 455720"/>
                  <a:gd name="connsiteX4" fmla="*/ 163197 w 501908"/>
                  <a:gd name="connsiteY4" fmla="*/ 0 h 455720"/>
                  <a:gd name="connsiteX5" fmla="*/ 175514 w 501908"/>
                  <a:gd name="connsiteY5" fmla="*/ 6159 h 455720"/>
                  <a:gd name="connsiteX6" fmla="*/ 193989 w 501908"/>
                  <a:gd name="connsiteY6" fmla="*/ 30792 h 455720"/>
                  <a:gd name="connsiteX7" fmla="*/ 187831 w 501908"/>
                  <a:gd name="connsiteY7" fmla="*/ 58505 h 455720"/>
                  <a:gd name="connsiteX8" fmla="*/ 70822 w 501908"/>
                  <a:gd name="connsiteY8" fmla="*/ 354107 h 455720"/>
                  <a:gd name="connsiteX9" fmla="*/ 52346 w 501908"/>
                  <a:gd name="connsiteY9" fmla="*/ 397216 h 455720"/>
                  <a:gd name="connsiteX10" fmla="*/ 36950 w 501908"/>
                  <a:gd name="connsiteY10" fmla="*/ 421850 h 455720"/>
                  <a:gd name="connsiteX11" fmla="*/ 9238 w 501908"/>
                  <a:gd name="connsiteY11" fmla="*/ 446483 h 455720"/>
                  <a:gd name="connsiteX12" fmla="*/ 0 w 501908"/>
                  <a:gd name="connsiteY12" fmla="*/ 452642 h 455720"/>
                  <a:gd name="connsiteX13" fmla="*/ 147801 w 501908"/>
                  <a:gd name="connsiteY13" fmla="*/ 452642 h 455720"/>
                  <a:gd name="connsiteX14" fmla="*/ 135485 w 501908"/>
                  <a:gd name="connsiteY14" fmla="*/ 446483 h 455720"/>
                  <a:gd name="connsiteX15" fmla="*/ 113930 w 501908"/>
                  <a:gd name="connsiteY15" fmla="*/ 418771 h 455720"/>
                  <a:gd name="connsiteX16" fmla="*/ 120089 w 501908"/>
                  <a:gd name="connsiteY16" fmla="*/ 384899 h 455720"/>
                  <a:gd name="connsiteX17" fmla="*/ 157039 w 501908"/>
                  <a:gd name="connsiteY17" fmla="*/ 286365 h 455720"/>
                  <a:gd name="connsiteX18" fmla="*/ 320236 w 501908"/>
                  <a:gd name="connsiteY18" fmla="*/ 286365 h 455720"/>
                  <a:gd name="connsiteX19" fmla="*/ 360266 w 501908"/>
                  <a:gd name="connsiteY19" fmla="*/ 387979 h 455720"/>
                  <a:gd name="connsiteX20" fmla="*/ 372583 w 501908"/>
                  <a:gd name="connsiteY20" fmla="*/ 424929 h 455720"/>
                  <a:gd name="connsiteX21" fmla="*/ 366424 w 501908"/>
                  <a:gd name="connsiteY21" fmla="*/ 440325 h 455720"/>
                  <a:gd name="connsiteX22" fmla="*/ 351028 w 501908"/>
                  <a:gd name="connsiteY22" fmla="*/ 449563 h 455720"/>
                  <a:gd name="connsiteX23" fmla="*/ 338711 w 501908"/>
                  <a:gd name="connsiteY23" fmla="*/ 455721 h 455720"/>
                  <a:gd name="connsiteX24" fmla="*/ 501909 w 501908"/>
                  <a:gd name="connsiteY24" fmla="*/ 455721 h 455720"/>
                  <a:gd name="connsiteX25" fmla="*/ 492671 w 501908"/>
                  <a:gd name="connsiteY25" fmla="*/ 449563 h 455720"/>
                  <a:gd name="connsiteX26" fmla="*/ 452641 w 501908"/>
                  <a:gd name="connsiteY26" fmla="*/ 406454 h 455720"/>
                  <a:gd name="connsiteX27" fmla="*/ 301761 w 501908"/>
                  <a:gd name="connsiteY27" fmla="*/ 234019 h 455720"/>
                  <a:gd name="connsiteX28" fmla="*/ 175514 w 501908"/>
                  <a:gd name="connsiteY28" fmla="*/ 234019 h 455720"/>
                  <a:gd name="connsiteX29" fmla="*/ 240177 w 501908"/>
                  <a:gd name="connsiteY29" fmla="*/ 70822 h 455720"/>
                  <a:gd name="connsiteX30" fmla="*/ 301761 w 501908"/>
                  <a:gd name="connsiteY30" fmla="*/ 234019 h 45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5720">
                    <a:moveTo>
                      <a:pt x="452641" y="406454"/>
                    </a:moveTo>
                    <a:cubicBezTo>
                      <a:pt x="446483" y="397216"/>
                      <a:pt x="440325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2" y="354107"/>
                    </a:lnTo>
                    <a:cubicBezTo>
                      <a:pt x="61584" y="375662"/>
                      <a:pt x="55426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8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5" y="446483"/>
                    </a:lnTo>
                    <a:cubicBezTo>
                      <a:pt x="120089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9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3" y="421850"/>
                      <a:pt x="372583" y="424929"/>
                    </a:cubicBezTo>
                    <a:cubicBezTo>
                      <a:pt x="372583" y="431087"/>
                      <a:pt x="369503" y="434167"/>
                      <a:pt x="366424" y="440325"/>
                    </a:cubicBezTo>
                    <a:cubicBezTo>
                      <a:pt x="363345" y="443404"/>
                      <a:pt x="360266" y="446483"/>
                      <a:pt x="351028" y="449563"/>
                    </a:cubicBezTo>
                    <a:lnTo>
                      <a:pt x="338711" y="455721"/>
                    </a:lnTo>
                    <a:lnTo>
                      <a:pt x="501909" y="455721"/>
                    </a:lnTo>
                    <a:lnTo>
                      <a:pt x="492671" y="449563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17A2441-4417-732D-5206-E0BD404F87A3}"/>
                  </a:ext>
                </a:extLst>
              </p:cNvPr>
              <p:cNvSpPr/>
              <p:nvPr/>
            </p:nvSpPr>
            <p:spPr>
              <a:xfrm>
                <a:off x="5250914" y="8305186"/>
                <a:ext cx="301761" cy="452641"/>
              </a:xfrm>
              <a:custGeom>
                <a:avLst/>
                <a:gdLst>
                  <a:gd name="connsiteX0" fmla="*/ 240177 w 301761"/>
                  <a:gd name="connsiteY0" fmla="*/ 397216 h 452641"/>
                  <a:gd name="connsiteX1" fmla="*/ 190910 w 301761"/>
                  <a:gd name="connsiteY1" fmla="*/ 341791 h 452641"/>
                  <a:gd name="connsiteX2" fmla="*/ 95455 w 301761"/>
                  <a:gd name="connsiteY2" fmla="*/ 215544 h 452641"/>
                  <a:gd name="connsiteX3" fmla="*/ 83138 w 301761"/>
                  <a:gd name="connsiteY3" fmla="*/ 200148 h 452641"/>
                  <a:gd name="connsiteX4" fmla="*/ 240177 w 301761"/>
                  <a:gd name="connsiteY4" fmla="*/ 0 h 452641"/>
                  <a:gd name="connsiteX5" fmla="*/ 101613 w 301761"/>
                  <a:gd name="connsiteY5" fmla="*/ 0 h 452641"/>
                  <a:gd name="connsiteX6" fmla="*/ 110851 w 301761"/>
                  <a:gd name="connsiteY6" fmla="*/ 6158 h 452641"/>
                  <a:gd name="connsiteX7" fmla="*/ 129326 w 301761"/>
                  <a:gd name="connsiteY7" fmla="*/ 30792 h 452641"/>
                  <a:gd name="connsiteX8" fmla="*/ 95455 w 301761"/>
                  <a:gd name="connsiteY8" fmla="*/ 89296 h 452641"/>
                  <a:gd name="connsiteX9" fmla="*/ 0 w 301761"/>
                  <a:gd name="connsiteY9" fmla="*/ 215544 h 452641"/>
                  <a:gd name="connsiteX10" fmla="*/ 3079 w 301761"/>
                  <a:gd name="connsiteY10" fmla="*/ 218623 h 452641"/>
                  <a:gd name="connsiteX11" fmla="*/ 76980 w 301761"/>
                  <a:gd name="connsiteY11" fmla="*/ 320236 h 452641"/>
                  <a:gd name="connsiteX12" fmla="*/ 160118 w 301761"/>
                  <a:gd name="connsiteY12" fmla="*/ 428008 h 452641"/>
                  <a:gd name="connsiteX13" fmla="*/ 227860 w 301761"/>
                  <a:gd name="connsiteY13" fmla="*/ 452641 h 452641"/>
                  <a:gd name="connsiteX14" fmla="*/ 292523 w 301761"/>
                  <a:gd name="connsiteY14" fmla="*/ 449563 h 452641"/>
                  <a:gd name="connsiteX15" fmla="*/ 301761 w 301761"/>
                  <a:gd name="connsiteY15" fmla="*/ 449563 h 452641"/>
                  <a:gd name="connsiteX16" fmla="*/ 295603 w 301761"/>
                  <a:gd name="connsiteY16" fmla="*/ 443404 h 452641"/>
                  <a:gd name="connsiteX17" fmla="*/ 240177 w 301761"/>
                  <a:gd name="connsiteY17" fmla="*/ 397216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1761" h="452641">
                    <a:moveTo>
                      <a:pt x="240177" y="397216"/>
                    </a:moveTo>
                    <a:cubicBezTo>
                      <a:pt x="227860" y="384899"/>
                      <a:pt x="212464" y="369503"/>
                      <a:pt x="190910" y="341791"/>
                    </a:cubicBezTo>
                    <a:cubicBezTo>
                      <a:pt x="175514" y="323315"/>
                      <a:pt x="144722" y="277127"/>
                      <a:pt x="95455" y="215544"/>
                    </a:cubicBezTo>
                    <a:lnTo>
                      <a:pt x="83138" y="200148"/>
                    </a:lnTo>
                    <a:lnTo>
                      <a:pt x="240177" y="0"/>
                    </a:lnTo>
                    <a:lnTo>
                      <a:pt x="101613" y="0"/>
                    </a:lnTo>
                    <a:lnTo>
                      <a:pt x="110851" y="6158"/>
                    </a:lnTo>
                    <a:cubicBezTo>
                      <a:pt x="123168" y="15396"/>
                      <a:pt x="129326" y="21554"/>
                      <a:pt x="129326" y="30792"/>
                    </a:cubicBezTo>
                    <a:cubicBezTo>
                      <a:pt x="129326" y="36950"/>
                      <a:pt x="123168" y="52346"/>
                      <a:pt x="95455" y="89296"/>
                    </a:cubicBezTo>
                    <a:lnTo>
                      <a:pt x="0" y="215544"/>
                    </a:lnTo>
                    <a:lnTo>
                      <a:pt x="3079" y="218623"/>
                    </a:lnTo>
                    <a:cubicBezTo>
                      <a:pt x="15396" y="234019"/>
                      <a:pt x="40030" y="267890"/>
                      <a:pt x="76980" y="320236"/>
                    </a:cubicBezTo>
                    <a:cubicBezTo>
                      <a:pt x="120088" y="381820"/>
                      <a:pt x="147801" y="415691"/>
                      <a:pt x="160118" y="428008"/>
                    </a:cubicBezTo>
                    <a:cubicBezTo>
                      <a:pt x="178593" y="443404"/>
                      <a:pt x="200148" y="452641"/>
                      <a:pt x="227860" y="452641"/>
                    </a:cubicBezTo>
                    <a:cubicBezTo>
                      <a:pt x="252494" y="452641"/>
                      <a:pt x="274048" y="452641"/>
                      <a:pt x="292523" y="449563"/>
                    </a:cubicBezTo>
                    <a:lnTo>
                      <a:pt x="301761" y="449563"/>
                    </a:lnTo>
                    <a:lnTo>
                      <a:pt x="295603" y="443404"/>
                    </a:lnTo>
                    <a:cubicBezTo>
                      <a:pt x="274048" y="424929"/>
                      <a:pt x="252494" y="409533"/>
                      <a:pt x="240177" y="3972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A1AF70C-7404-EC81-528D-0FD768F8E662}"/>
                  </a:ext>
                </a:extLst>
              </p:cNvPr>
              <p:cNvSpPr/>
              <p:nvPr/>
            </p:nvSpPr>
            <p:spPr>
              <a:xfrm>
                <a:off x="5140063" y="8302107"/>
                <a:ext cx="153959" cy="449562"/>
              </a:xfrm>
              <a:custGeom>
                <a:avLst/>
                <a:gdLst>
                  <a:gd name="connsiteX0" fmla="*/ 120089 w 153959"/>
                  <a:gd name="connsiteY0" fmla="*/ 421850 h 449562"/>
                  <a:gd name="connsiteX1" fmla="*/ 113931 w 153959"/>
                  <a:gd name="connsiteY1" fmla="*/ 360266 h 449562"/>
                  <a:gd name="connsiteX2" fmla="*/ 113931 w 153959"/>
                  <a:gd name="connsiteY2" fmla="*/ 89297 h 449562"/>
                  <a:gd name="connsiteX3" fmla="*/ 120089 w 153959"/>
                  <a:gd name="connsiteY3" fmla="*/ 30792 h 449562"/>
                  <a:gd name="connsiteX4" fmla="*/ 141643 w 153959"/>
                  <a:gd name="connsiteY4" fmla="*/ 6159 h 449562"/>
                  <a:gd name="connsiteX5" fmla="*/ 153960 w 153959"/>
                  <a:gd name="connsiteY5" fmla="*/ 0 h 449562"/>
                  <a:gd name="connsiteX6" fmla="*/ 0 w 153959"/>
                  <a:gd name="connsiteY6" fmla="*/ 0 h 449562"/>
                  <a:gd name="connsiteX7" fmla="*/ 12317 w 153959"/>
                  <a:gd name="connsiteY7" fmla="*/ 6159 h 449562"/>
                  <a:gd name="connsiteX8" fmla="*/ 33871 w 153959"/>
                  <a:gd name="connsiteY8" fmla="*/ 27713 h 449562"/>
                  <a:gd name="connsiteX9" fmla="*/ 40030 w 153959"/>
                  <a:gd name="connsiteY9" fmla="*/ 89297 h 449562"/>
                  <a:gd name="connsiteX10" fmla="*/ 40030 w 153959"/>
                  <a:gd name="connsiteY10" fmla="*/ 360266 h 449562"/>
                  <a:gd name="connsiteX11" fmla="*/ 33871 w 153959"/>
                  <a:gd name="connsiteY11" fmla="*/ 418771 h 449562"/>
                  <a:gd name="connsiteX12" fmla="*/ 12317 w 153959"/>
                  <a:gd name="connsiteY12" fmla="*/ 443404 h 449562"/>
                  <a:gd name="connsiteX13" fmla="*/ 0 w 153959"/>
                  <a:gd name="connsiteY13" fmla="*/ 449563 h 449562"/>
                  <a:gd name="connsiteX14" fmla="*/ 153960 w 153959"/>
                  <a:gd name="connsiteY14" fmla="*/ 449563 h 449562"/>
                  <a:gd name="connsiteX15" fmla="*/ 141643 w 153959"/>
                  <a:gd name="connsiteY15" fmla="*/ 443404 h 449562"/>
                  <a:gd name="connsiteX16" fmla="*/ 120089 w 153959"/>
                  <a:gd name="connsiteY16" fmla="*/ 421850 h 44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3959" h="449562">
                    <a:moveTo>
                      <a:pt x="120089" y="421850"/>
                    </a:moveTo>
                    <a:cubicBezTo>
                      <a:pt x="117009" y="409533"/>
                      <a:pt x="113931" y="391058"/>
                      <a:pt x="113931" y="360266"/>
                    </a:cubicBezTo>
                    <a:lnTo>
                      <a:pt x="113931" y="89297"/>
                    </a:lnTo>
                    <a:cubicBezTo>
                      <a:pt x="113931" y="61584"/>
                      <a:pt x="117009" y="43109"/>
                      <a:pt x="120089" y="30792"/>
                    </a:cubicBezTo>
                    <a:cubicBezTo>
                      <a:pt x="123168" y="21555"/>
                      <a:pt x="132405" y="12317"/>
                      <a:pt x="141643" y="6159"/>
                    </a:cubicBezTo>
                    <a:lnTo>
                      <a:pt x="153960" y="0"/>
                    </a:lnTo>
                    <a:lnTo>
                      <a:pt x="0" y="0"/>
                    </a:lnTo>
                    <a:lnTo>
                      <a:pt x="12317" y="6159"/>
                    </a:lnTo>
                    <a:cubicBezTo>
                      <a:pt x="21555" y="12317"/>
                      <a:pt x="30792" y="18475"/>
                      <a:pt x="33871" y="27713"/>
                    </a:cubicBezTo>
                    <a:cubicBezTo>
                      <a:pt x="36951" y="40030"/>
                      <a:pt x="40030" y="58505"/>
                      <a:pt x="40030" y="89297"/>
                    </a:cubicBezTo>
                    <a:lnTo>
                      <a:pt x="40030" y="360266"/>
                    </a:lnTo>
                    <a:cubicBezTo>
                      <a:pt x="40030" y="387979"/>
                      <a:pt x="36951" y="406454"/>
                      <a:pt x="33871" y="418771"/>
                    </a:cubicBezTo>
                    <a:cubicBezTo>
                      <a:pt x="30792" y="428008"/>
                      <a:pt x="21555" y="437246"/>
                      <a:pt x="12317" y="443404"/>
                    </a:cubicBezTo>
                    <a:lnTo>
                      <a:pt x="0" y="449563"/>
                    </a:lnTo>
                    <a:lnTo>
                      <a:pt x="153960" y="449563"/>
                    </a:lnTo>
                    <a:lnTo>
                      <a:pt x="141643" y="443404"/>
                    </a:lnTo>
                    <a:cubicBezTo>
                      <a:pt x="129327" y="437246"/>
                      <a:pt x="123168" y="431087"/>
                      <a:pt x="120089" y="4218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888E5A1-6519-8514-3EC7-2482A9486535}"/>
                  </a:ext>
                </a:extLst>
              </p:cNvPr>
              <p:cNvSpPr/>
              <p:nvPr/>
            </p:nvSpPr>
            <p:spPr>
              <a:xfrm>
                <a:off x="5506487" y="8292869"/>
                <a:ext cx="495749" cy="468037"/>
              </a:xfrm>
              <a:custGeom>
                <a:avLst/>
                <a:gdLst>
                  <a:gd name="connsiteX0" fmla="*/ 372582 w 495749"/>
                  <a:gd name="connsiteY0" fmla="*/ 27713 h 468037"/>
                  <a:gd name="connsiteX1" fmla="*/ 255573 w 495749"/>
                  <a:gd name="connsiteY1" fmla="*/ 0 h 468037"/>
                  <a:gd name="connsiteX2" fmla="*/ 135484 w 495749"/>
                  <a:gd name="connsiteY2" fmla="*/ 24633 h 468037"/>
                  <a:gd name="connsiteX3" fmla="*/ 36950 w 495749"/>
                  <a:gd name="connsiteY3" fmla="*/ 110851 h 468037"/>
                  <a:gd name="connsiteX4" fmla="*/ 0 w 495749"/>
                  <a:gd name="connsiteY4" fmla="*/ 237098 h 468037"/>
                  <a:gd name="connsiteX5" fmla="*/ 18475 w 495749"/>
                  <a:gd name="connsiteY5" fmla="*/ 326394 h 468037"/>
                  <a:gd name="connsiteX6" fmla="*/ 92376 w 495749"/>
                  <a:gd name="connsiteY6" fmla="*/ 418770 h 468037"/>
                  <a:gd name="connsiteX7" fmla="*/ 246336 w 495749"/>
                  <a:gd name="connsiteY7" fmla="*/ 468037 h 468037"/>
                  <a:gd name="connsiteX8" fmla="*/ 347949 w 495749"/>
                  <a:gd name="connsiteY8" fmla="*/ 446483 h 468037"/>
                  <a:gd name="connsiteX9" fmla="*/ 452641 w 495749"/>
                  <a:gd name="connsiteY9" fmla="*/ 363345 h 468037"/>
                  <a:gd name="connsiteX10" fmla="*/ 495750 w 495749"/>
                  <a:gd name="connsiteY10" fmla="*/ 227860 h 468037"/>
                  <a:gd name="connsiteX11" fmla="*/ 471117 w 495749"/>
                  <a:gd name="connsiteY11" fmla="*/ 126247 h 468037"/>
                  <a:gd name="connsiteX12" fmla="*/ 372582 w 495749"/>
                  <a:gd name="connsiteY12" fmla="*/ 27713 h 468037"/>
                  <a:gd name="connsiteX13" fmla="*/ 415691 w 495749"/>
                  <a:gd name="connsiteY13" fmla="*/ 243256 h 468037"/>
                  <a:gd name="connsiteX14" fmla="*/ 375662 w 495749"/>
                  <a:gd name="connsiteY14" fmla="*/ 360266 h 468037"/>
                  <a:gd name="connsiteX15" fmla="*/ 249414 w 495749"/>
                  <a:gd name="connsiteY15" fmla="*/ 415691 h 468037"/>
                  <a:gd name="connsiteX16" fmla="*/ 107772 w 495749"/>
                  <a:gd name="connsiteY16" fmla="*/ 329474 h 468037"/>
                  <a:gd name="connsiteX17" fmla="*/ 80059 w 495749"/>
                  <a:gd name="connsiteY17" fmla="*/ 227860 h 468037"/>
                  <a:gd name="connsiteX18" fmla="*/ 95455 w 495749"/>
                  <a:gd name="connsiteY18" fmla="*/ 150880 h 468037"/>
                  <a:gd name="connsiteX19" fmla="*/ 153960 w 495749"/>
                  <a:gd name="connsiteY19" fmla="*/ 83138 h 468037"/>
                  <a:gd name="connsiteX20" fmla="*/ 243256 w 495749"/>
                  <a:gd name="connsiteY20" fmla="*/ 58504 h 468037"/>
                  <a:gd name="connsiteX21" fmla="*/ 366424 w 495749"/>
                  <a:gd name="connsiteY21" fmla="*/ 117009 h 468037"/>
                  <a:gd name="connsiteX22" fmla="*/ 415691 w 495749"/>
                  <a:gd name="connsiteY22" fmla="*/ 243256 h 46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5749" h="468037">
                    <a:moveTo>
                      <a:pt x="372582" y="27713"/>
                    </a:moveTo>
                    <a:cubicBezTo>
                      <a:pt x="335632" y="9237"/>
                      <a:pt x="295602" y="0"/>
                      <a:pt x="255573" y="0"/>
                    </a:cubicBezTo>
                    <a:cubicBezTo>
                      <a:pt x="212464" y="0"/>
                      <a:pt x="172435" y="9237"/>
                      <a:pt x="135484" y="24633"/>
                    </a:cubicBezTo>
                    <a:cubicBezTo>
                      <a:pt x="92376" y="43109"/>
                      <a:pt x="58504" y="73900"/>
                      <a:pt x="36950" y="110851"/>
                    </a:cubicBezTo>
                    <a:cubicBezTo>
                      <a:pt x="12317" y="150880"/>
                      <a:pt x="0" y="190910"/>
                      <a:pt x="0" y="237098"/>
                    </a:cubicBezTo>
                    <a:cubicBezTo>
                      <a:pt x="0" y="267890"/>
                      <a:pt x="6158" y="298682"/>
                      <a:pt x="18475" y="326394"/>
                    </a:cubicBezTo>
                    <a:cubicBezTo>
                      <a:pt x="33871" y="363345"/>
                      <a:pt x="58504" y="394136"/>
                      <a:pt x="92376" y="418770"/>
                    </a:cubicBezTo>
                    <a:cubicBezTo>
                      <a:pt x="135484" y="452641"/>
                      <a:pt x="187831" y="468037"/>
                      <a:pt x="246336" y="468037"/>
                    </a:cubicBezTo>
                    <a:cubicBezTo>
                      <a:pt x="283286" y="468037"/>
                      <a:pt x="317157" y="461879"/>
                      <a:pt x="347949" y="446483"/>
                    </a:cubicBezTo>
                    <a:cubicBezTo>
                      <a:pt x="391058" y="428008"/>
                      <a:pt x="424929" y="400295"/>
                      <a:pt x="452641" y="363345"/>
                    </a:cubicBezTo>
                    <a:cubicBezTo>
                      <a:pt x="480354" y="323315"/>
                      <a:pt x="495750" y="277127"/>
                      <a:pt x="495750" y="227860"/>
                    </a:cubicBezTo>
                    <a:cubicBezTo>
                      <a:pt x="495750" y="193989"/>
                      <a:pt x="486513" y="157039"/>
                      <a:pt x="471117" y="126247"/>
                    </a:cubicBezTo>
                    <a:cubicBezTo>
                      <a:pt x="452641" y="86217"/>
                      <a:pt x="418770" y="52346"/>
                      <a:pt x="372582" y="27713"/>
                    </a:cubicBezTo>
                    <a:close/>
                    <a:moveTo>
                      <a:pt x="415691" y="243256"/>
                    </a:moveTo>
                    <a:cubicBezTo>
                      <a:pt x="415691" y="289444"/>
                      <a:pt x="403374" y="329474"/>
                      <a:pt x="375662" y="360266"/>
                    </a:cubicBezTo>
                    <a:cubicBezTo>
                      <a:pt x="344870" y="397216"/>
                      <a:pt x="301761" y="415691"/>
                      <a:pt x="249414" y="415691"/>
                    </a:cubicBezTo>
                    <a:cubicBezTo>
                      <a:pt x="187831" y="415691"/>
                      <a:pt x="138564" y="387978"/>
                      <a:pt x="107772" y="329474"/>
                    </a:cubicBezTo>
                    <a:cubicBezTo>
                      <a:pt x="89296" y="295602"/>
                      <a:pt x="80059" y="261731"/>
                      <a:pt x="80059" y="227860"/>
                    </a:cubicBezTo>
                    <a:cubicBezTo>
                      <a:pt x="80059" y="200148"/>
                      <a:pt x="86218" y="175514"/>
                      <a:pt x="95455" y="150880"/>
                    </a:cubicBezTo>
                    <a:cubicBezTo>
                      <a:pt x="107772" y="120088"/>
                      <a:pt x="129326" y="98534"/>
                      <a:pt x="153960" y="83138"/>
                    </a:cubicBezTo>
                    <a:cubicBezTo>
                      <a:pt x="181672" y="64663"/>
                      <a:pt x="212464" y="58504"/>
                      <a:pt x="243256" y="58504"/>
                    </a:cubicBezTo>
                    <a:cubicBezTo>
                      <a:pt x="292523" y="58504"/>
                      <a:pt x="335632" y="76980"/>
                      <a:pt x="366424" y="117009"/>
                    </a:cubicBezTo>
                    <a:cubicBezTo>
                      <a:pt x="400295" y="147801"/>
                      <a:pt x="415691" y="193989"/>
                      <a:pt x="415691" y="2432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502D106-42DA-7CAC-07AC-239F3AF16EC8}"/>
                  </a:ext>
                </a:extLst>
              </p:cNvPr>
              <p:cNvSpPr/>
              <p:nvPr/>
            </p:nvSpPr>
            <p:spPr>
              <a:xfrm>
                <a:off x="6011475" y="8295948"/>
                <a:ext cx="360265" cy="458800"/>
              </a:xfrm>
              <a:custGeom>
                <a:avLst/>
                <a:gdLst>
                  <a:gd name="connsiteX0" fmla="*/ 274049 w 360265"/>
                  <a:gd name="connsiteY0" fmla="*/ 64663 h 458800"/>
                  <a:gd name="connsiteX1" fmla="*/ 317157 w 360265"/>
                  <a:gd name="connsiteY1" fmla="*/ 70822 h 458800"/>
                  <a:gd name="connsiteX2" fmla="*/ 332553 w 360265"/>
                  <a:gd name="connsiteY2" fmla="*/ 86218 h 458800"/>
                  <a:gd name="connsiteX3" fmla="*/ 335632 w 360265"/>
                  <a:gd name="connsiteY3" fmla="*/ 92376 h 458800"/>
                  <a:gd name="connsiteX4" fmla="*/ 360266 w 360265"/>
                  <a:gd name="connsiteY4" fmla="*/ 0 h 458800"/>
                  <a:gd name="connsiteX5" fmla="*/ 354107 w 360265"/>
                  <a:gd name="connsiteY5" fmla="*/ 3079 h 458800"/>
                  <a:gd name="connsiteX6" fmla="*/ 317157 w 360265"/>
                  <a:gd name="connsiteY6" fmla="*/ 6158 h 458800"/>
                  <a:gd name="connsiteX7" fmla="*/ 64663 w 360265"/>
                  <a:gd name="connsiteY7" fmla="*/ 6158 h 458800"/>
                  <a:gd name="connsiteX8" fmla="*/ 30792 w 360265"/>
                  <a:gd name="connsiteY8" fmla="*/ 3079 h 458800"/>
                  <a:gd name="connsiteX9" fmla="*/ 27713 w 360265"/>
                  <a:gd name="connsiteY9" fmla="*/ 3079 h 458800"/>
                  <a:gd name="connsiteX10" fmla="*/ 0 w 360265"/>
                  <a:gd name="connsiteY10" fmla="*/ 95455 h 458800"/>
                  <a:gd name="connsiteX11" fmla="*/ 9238 w 360265"/>
                  <a:gd name="connsiteY11" fmla="*/ 89297 h 458800"/>
                  <a:gd name="connsiteX12" fmla="*/ 30792 w 360265"/>
                  <a:gd name="connsiteY12" fmla="*/ 73901 h 458800"/>
                  <a:gd name="connsiteX13" fmla="*/ 92376 w 360265"/>
                  <a:gd name="connsiteY13" fmla="*/ 64663 h 458800"/>
                  <a:gd name="connsiteX14" fmla="*/ 144722 w 360265"/>
                  <a:gd name="connsiteY14" fmla="*/ 67742 h 458800"/>
                  <a:gd name="connsiteX15" fmla="*/ 144722 w 360265"/>
                  <a:gd name="connsiteY15" fmla="*/ 369503 h 458800"/>
                  <a:gd name="connsiteX16" fmla="*/ 138564 w 360265"/>
                  <a:gd name="connsiteY16" fmla="*/ 428008 h 458800"/>
                  <a:gd name="connsiteX17" fmla="*/ 117009 w 360265"/>
                  <a:gd name="connsiteY17" fmla="*/ 452641 h 458800"/>
                  <a:gd name="connsiteX18" fmla="*/ 104693 w 360265"/>
                  <a:gd name="connsiteY18" fmla="*/ 458800 h 458800"/>
                  <a:gd name="connsiteX19" fmla="*/ 261731 w 360265"/>
                  <a:gd name="connsiteY19" fmla="*/ 458800 h 458800"/>
                  <a:gd name="connsiteX20" fmla="*/ 252494 w 360265"/>
                  <a:gd name="connsiteY20" fmla="*/ 452641 h 458800"/>
                  <a:gd name="connsiteX21" fmla="*/ 227861 w 360265"/>
                  <a:gd name="connsiteY21" fmla="*/ 428008 h 458800"/>
                  <a:gd name="connsiteX22" fmla="*/ 218623 w 360265"/>
                  <a:gd name="connsiteY22" fmla="*/ 378741 h 458800"/>
                  <a:gd name="connsiteX23" fmla="*/ 218623 w 360265"/>
                  <a:gd name="connsiteY23" fmla="*/ 70822 h 458800"/>
                  <a:gd name="connsiteX24" fmla="*/ 274049 w 360265"/>
                  <a:gd name="connsiteY24" fmla="*/ 64663 h 4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60265" h="458800">
                    <a:moveTo>
                      <a:pt x="274049" y="64663"/>
                    </a:moveTo>
                    <a:cubicBezTo>
                      <a:pt x="295603" y="64663"/>
                      <a:pt x="307919" y="67742"/>
                      <a:pt x="317157" y="70822"/>
                    </a:cubicBezTo>
                    <a:cubicBezTo>
                      <a:pt x="323315" y="73901"/>
                      <a:pt x="329474" y="80059"/>
                      <a:pt x="332553" y="86218"/>
                    </a:cubicBezTo>
                    <a:lnTo>
                      <a:pt x="335632" y="92376"/>
                    </a:lnTo>
                    <a:lnTo>
                      <a:pt x="360266" y="0"/>
                    </a:lnTo>
                    <a:lnTo>
                      <a:pt x="354107" y="3079"/>
                    </a:lnTo>
                    <a:cubicBezTo>
                      <a:pt x="347949" y="6158"/>
                      <a:pt x="335632" y="6158"/>
                      <a:pt x="317157" y="6158"/>
                    </a:cubicBezTo>
                    <a:lnTo>
                      <a:pt x="64663" y="6158"/>
                    </a:lnTo>
                    <a:cubicBezTo>
                      <a:pt x="46188" y="6158"/>
                      <a:pt x="36950" y="3079"/>
                      <a:pt x="30792" y="3079"/>
                    </a:cubicBezTo>
                    <a:lnTo>
                      <a:pt x="27713" y="3079"/>
                    </a:lnTo>
                    <a:lnTo>
                      <a:pt x="0" y="95455"/>
                    </a:lnTo>
                    <a:lnTo>
                      <a:pt x="9238" y="89297"/>
                    </a:lnTo>
                    <a:cubicBezTo>
                      <a:pt x="18475" y="83138"/>
                      <a:pt x="24634" y="76980"/>
                      <a:pt x="30792" y="73901"/>
                    </a:cubicBezTo>
                    <a:cubicBezTo>
                      <a:pt x="46188" y="67742"/>
                      <a:pt x="64663" y="64663"/>
                      <a:pt x="92376" y="64663"/>
                    </a:cubicBezTo>
                    <a:cubicBezTo>
                      <a:pt x="110851" y="64663"/>
                      <a:pt x="126247" y="64663"/>
                      <a:pt x="144722" y="67742"/>
                    </a:cubicBezTo>
                    <a:lnTo>
                      <a:pt x="144722" y="369503"/>
                    </a:lnTo>
                    <a:cubicBezTo>
                      <a:pt x="144722" y="397216"/>
                      <a:pt x="141643" y="415691"/>
                      <a:pt x="138564" y="428008"/>
                    </a:cubicBezTo>
                    <a:cubicBezTo>
                      <a:pt x="135485" y="437245"/>
                      <a:pt x="126247" y="446483"/>
                      <a:pt x="117009" y="452641"/>
                    </a:cubicBezTo>
                    <a:lnTo>
                      <a:pt x="104693" y="458800"/>
                    </a:lnTo>
                    <a:lnTo>
                      <a:pt x="261731" y="458800"/>
                    </a:lnTo>
                    <a:lnTo>
                      <a:pt x="252494" y="452641"/>
                    </a:lnTo>
                    <a:cubicBezTo>
                      <a:pt x="240177" y="446483"/>
                      <a:pt x="234019" y="437245"/>
                      <a:pt x="227861" y="428008"/>
                    </a:cubicBezTo>
                    <a:cubicBezTo>
                      <a:pt x="221702" y="418771"/>
                      <a:pt x="218623" y="400295"/>
                      <a:pt x="218623" y="378741"/>
                    </a:cubicBezTo>
                    <a:lnTo>
                      <a:pt x="218623" y="70822"/>
                    </a:lnTo>
                    <a:cubicBezTo>
                      <a:pt x="258653" y="64663"/>
                      <a:pt x="274049" y="64663"/>
                      <a:pt x="274049" y="64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541A2AA-07C5-6538-3267-CC988BD48B7F}"/>
                  </a:ext>
                </a:extLst>
              </p:cNvPr>
              <p:cNvSpPr/>
              <p:nvPr/>
            </p:nvSpPr>
            <p:spPr>
              <a:xfrm>
                <a:off x="6300919" y="8302107"/>
                <a:ext cx="501908" cy="452641"/>
              </a:xfrm>
              <a:custGeom>
                <a:avLst/>
                <a:gdLst>
                  <a:gd name="connsiteX0" fmla="*/ 366424 w 501908"/>
                  <a:gd name="connsiteY0" fmla="*/ 434167 h 452641"/>
                  <a:gd name="connsiteX1" fmla="*/ 351028 w 501908"/>
                  <a:gd name="connsiteY1" fmla="*/ 443404 h 452641"/>
                  <a:gd name="connsiteX2" fmla="*/ 338711 w 501908"/>
                  <a:gd name="connsiteY2" fmla="*/ 449563 h 452641"/>
                  <a:gd name="connsiteX3" fmla="*/ 501908 w 501908"/>
                  <a:gd name="connsiteY3" fmla="*/ 449563 h 452641"/>
                  <a:gd name="connsiteX4" fmla="*/ 492671 w 501908"/>
                  <a:gd name="connsiteY4" fmla="*/ 443404 h 452641"/>
                  <a:gd name="connsiteX5" fmla="*/ 452641 w 501908"/>
                  <a:gd name="connsiteY5" fmla="*/ 406454 h 452641"/>
                  <a:gd name="connsiteX6" fmla="*/ 428008 w 501908"/>
                  <a:gd name="connsiteY6" fmla="*/ 354107 h 452641"/>
                  <a:gd name="connsiteX7" fmla="*/ 286365 w 501908"/>
                  <a:gd name="connsiteY7" fmla="*/ 3079 h 452641"/>
                  <a:gd name="connsiteX8" fmla="*/ 286365 w 501908"/>
                  <a:gd name="connsiteY8" fmla="*/ 0 h 452641"/>
                  <a:gd name="connsiteX9" fmla="*/ 163197 w 501908"/>
                  <a:gd name="connsiteY9" fmla="*/ 0 h 452641"/>
                  <a:gd name="connsiteX10" fmla="*/ 175514 w 501908"/>
                  <a:gd name="connsiteY10" fmla="*/ 6159 h 452641"/>
                  <a:gd name="connsiteX11" fmla="*/ 193989 w 501908"/>
                  <a:gd name="connsiteY11" fmla="*/ 30792 h 452641"/>
                  <a:gd name="connsiteX12" fmla="*/ 187831 w 501908"/>
                  <a:gd name="connsiteY12" fmla="*/ 58505 h 452641"/>
                  <a:gd name="connsiteX13" fmla="*/ 70821 w 501908"/>
                  <a:gd name="connsiteY13" fmla="*/ 354107 h 452641"/>
                  <a:gd name="connsiteX14" fmla="*/ 52346 w 501908"/>
                  <a:gd name="connsiteY14" fmla="*/ 397216 h 452641"/>
                  <a:gd name="connsiteX15" fmla="*/ 36950 w 501908"/>
                  <a:gd name="connsiteY15" fmla="*/ 421850 h 452641"/>
                  <a:gd name="connsiteX16" fmla="*/ 9237 w 501908"/>
                  <a:gd name="connsiteY16" fmla="*/ 446483 h 452641"/>
                  <a:gd name="connsiteX17" fmla="*/ 0 w 501908"/>
                  <a:gd name="connsiteY17" fmla="*/ 452642 h 452641"/>
                  <a:gd name="connsiteX18" fmla="*/ 147801 w 501908"/>
                  <a:gd name="connsiteY18" fmla="*/ 452642 h 452641"/>
                  <a:gd name="connsiteX19" fmla="*/ 135484 w 501908"/>
                  <a:gd name="connsiteY19" fmla="*/ 446483 h 452641"/>
                  <a:gd name="connsiteX20" fmla="*/ 113930 w 501908"/>
                  <a:gd name="connsiteY20" fmla="*/ 418771 h 452641"/>
                  <a:gd name="connsiteX21" fmla="*/ 120088 w 501908"/>
                  <a:gd name="connsiteY21" fmla="*/ 384899 h 452641"/>
                  <a:gd name="connsiteX22" fmla="*/ 157039 w 501908"/>
                  <a:gd name="connsiteY22" fmla="*/ 286365 h 452641"/>
                  <a:gd name="connsiteX23" fmla="*/ 320236 w 501908"/>
                  <a:gd name="connsiteY23" fmla="*/ 286365 h 452641"/>
                  <a:gd name="connsiteX24" fmla="*/ 360266 w 501908"/>
                  <a:gd name="connsiteY24" fmla="*/ 387979 h 452641"/>
                  <a:gd name="connsiteX25" fmla="*/ 372582 w 501908"/>
                  <a:gd name="connsiteY25" fmla="*/ 424929 h 452641"/>
                  <a:gd name="connsiteX26" fmla="*/ 366424 w 501908"/>
                  <a:gd name="connsiteY26" fmla="*/ 434167 h 452641"/>
                  <a:gd name="connsiteX27" fmla="*/ 301761 w 501908"/>
                  <a:gd name="connsiteY27" fmla="*/ 234019 h 452641"/>
                  <a:gd name="connsiteX28" fmla="*/ 175514 w 501908"/>
                  <a:gd name="connsiteY28" fmla="*/ 234019 h 452641"/>
                  <a:gd name="connsiteX29" fmla="*/ 240177 w 501908"/>
                  <a:gd name="connsiteY29" fmla="*/ 70822 h 452641"/>
                  <a:gd name="connsiteX30" fmla="*/ 301761 w 501908"/>
                  <a:gd name="connsiteY30" fmla="*/ 234019 h 4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01908" h="452641">
                    <a:moveTo>
                      <a:pt x="366424" y="434167"/>
                    </a:moveTo>
                    <a:cubicBezTo>
                      <a:pt x="363345" y="434167"/>
                      <a:pt x="360266" y="437246"/>
                      <a:pt x="351028" y="443404"/>
                    </a:cubicBezTo>
                    <a:lnTo>
                      <a:pt x="338711" y="449563"/>
                    </a:lnTo>
                    <a:lnTo>
                      <a:pt x="501908" y="449563"/>
                    </a:lnTo>
                    <a:lnTo>
                      <a:pt x="492671" y="443404"/>
                    </a:lnTo>
                    <a:cubicBezTo>
                      <a:pt x="477275" y="434167"/>
                      <a:pt x="464958" y="421850"/>
                      <a:pt x="452641" y="406454"/>
                    </a:cubicBezTo>
                    <a:cubicBezTo>
                      <a:pt x="446483" y="397216"/>
                      <a:pt x="440324" y="381820"/>
                      <a:pt x="428008" y="354107"/>
                    </a:cubicBezTo>
                    <a:lnTo>
                      <a:pt x="286365" y="3079"/>
                    </a:lnTo>
                    <a:lnTo>
                      <a:pt x="286365" y="0"/>
                    </a:lnTo>
                    <a:lnTo>
                      <a:pt x="163197" y="0"/>
                    </a:lnTo>
                    <a:lnTo>
                      <a:pt x="175514" y="6159"/>
                    </a:lnTo>
                    <a:cubicBezTo>
                      <a:pt x="187831" y="12317"/>
                      <a:pt x="193989" y="18475"/>
                      <a:pt x="193989" y="30792"/>
                    </a:cubicBezTo>
                    <a:cubicBezTo>
                      <a:pt x="193989" y="36951"/>
                      <a:pt x="190910" y="46188"/>
                      <a:pt x="187831" y="58505"/>
                    </a:cubicBezTo>
                    <a:lnTo>
                      <a:pt x="70821" y="354107"/>
                    </a:lnTo>
                    <a:cubicBezTo>
                      <a:pt x="61584" y="375662"/>
                      <a:pt x="55425" y="387979"/>
                      <a:pt x="52346" y="397216"/>
                    </a:cubicBezTo>
                    <a:cubicBezTo>
                      <a:pt x="49267" y="406454"/>
                      <a:pt x="43109" y="412612"/>
                      <a:pt x="36950" y="421850"/>
                    </a:cubicBezTo>
                    <a:cubicBezTo>
                      <a:pt x="30792" y="431087"/>
                      <a:pt x="18475" y="437246"/>
                      <a:pt x="9237" y="446483"/>
                    </a:cubicBezTo>
                    <a:lnTo>
                      <a:pt x="0" y="452642"/>
                    </a:lnTo>
                    <a:lnTo>
                      <a:pt x="147801" y="452642"/>
                    </a:lnTo>
                    <a:lnTo>
                      <a:pt x="135484" y="446483"/>
                    </a:lnTo>
                    <a:cubicBezTo>
                      <a:pt x="120088" y="437246"/>
                      <a:pt x="113930" y="428008"/>
                      <a:pt x="113930" y="418771"/>
                    </a:cubicBezTo>
                    <a:cubicBezTo>
                      <a:pt x="113930" y="409533"/>
                      <a:pt x="117009" y="400295"/>
                      <a:pt x="120088" y="384899"/>
                    </a:cubicBezTo>
                    <a:lnTo>
                      <a:pt x="157039" y="286365"/>
                    </a:lnTo>
                    <a:lnTo>
                      <a:pt x="320236" y="286365"/>
                    </a:lnTo>
                    <a:lnTo>
                      <a:pt x="360266" y="387979"/>
                    </a:lnTo>
                    <a:cubicBezTo>
                      <a:pt x="369503" y="412612"/>
                      <a:pt x="372582" y="421850"/>
                      <a:pt x="372582" y="424929"/>
                    </a:cubicBezTo>
                    <a:cubicBezTo>
                      <a:pt x="372582" y="424929"/>
                      <a:pt x="369503" y="431087"/>
                      <a:pt x="366424" y="434167"/>
                    </a:cubicBezTo>
                    <a:close/>
                    <a:moveTo>
                      <a:pt x="301761" y="234019"/>
                    </a:moveTo>
                    <a:lnTo>
                      <a:pt x="175514" y="234019"/>
                    </a:lnTo>
                    <a:lnTo>
                      <a:pt x="240177" y="70822"/>
                    </a:lnTo>
                    <a:lnTo>
                      <a:pt x="301761" y="234019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aphic 2" descr="University of North Dakota Logo">
              <a:extLst>
                <a:ext uri="{FF2B5EF4-FFF2-40B4-BE49-F238E27FC236}">
                  <a16:creationId xmlns:a16="http://schemas.microsoft.com/office/drawing/2014/main" id="{5E7D0D0E-2BEE-60E9-F6B8-881921B02468}"/>
                </a:ext>
              </a:extLst>
            </p:cNvPr>
            <p:cNvGrpSpPr/>
            <p:nvPr/>
          </p:nvGrpSpPr>
          <p:grpSpPr>
            <a:xfrm>
              <a:off x="1848405" y="8043454"/>
              <a:ext cx="4738879" cy="193989"/>
              <a:chOff x="1848405" y="8043454"/>
              <a:chExt cx="4738879" cy="193989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DD412F0-7576-42E7-8303-0CE2F80BB882}"/>
                  </a:ext>
                </a:extLst>
              </p:cNvPr>
              <p:cNvSpPr/>
              <p:nvPr/>
            </p:nvSpPr>
            <p:spPr>
              <a:xfrm>
                <a:off x="1848405" y="8049613"/>
                <a:ext cx="169355" cy="181672"/>
              </a:xfrm>
              <a:custGeom>
                <a:avLst/>
                <a:gdLst>
                  <a:gd name="connsiteX0" fmla="*/ 126247 w 169355"/>
                  <a:gd name="connsiteY0" fmla="*/ 178593 h 181672"/>
                  <a:gd name="connsiteX1" fmla="*/ 126247 w 169355"/>
                  <a:gd name="connsiteY1" fmla="*/ 160118 h 181672"/>
                  <a:gd name="connsiteX2" fmla="*/ 113930 w 169355"/>
                  <a:gd name="connsiteY2" fmla="*/ 172435 h 181672"/>
                  <a:gd name="connsiteX3" fmla="*/ 73901 w 169355"/>
                  <a:gd name="connsiteY3" fmla="*/ 181673 h 181672"/>
                  <a:gd name="connsiteX4" fmla="*/ 33871 w 169355"/>
                  <a:gd name="connsiteY4" fmla="*/ 169356 h 181672"/>
                  <a:gd name="connsiteX5" fmla="*/ 15396 w 169355"/>
                  <a:gd name="connsiteY5" fmla="*/ 138564 h 181672"/>
                  <a:gd name="connsiteX6" fmla="*/ 12317 w 169355"/>
                  <a:gd name="connsiteY6" fmla="*/ 110851 h 181672"/>
                  <a:gd name="connsiteX7" fmla="*/ 12317 w 169355"/>
                  <a:gd name="connsiteY7" fmla="*/ 33871 h 181672"/>
                  <a:gd name="connsiteX8" fmla="*/ 9238 w 169355"/>
                  <a:gd name="connsiteY8" fmla="*/ 9238 h 181672"/>
                  <a:gd name="connsiteX9" fmla="*/ 0 w 169355"/>
                  <a:gd name="connsiteY9" fmla="*/ 0 h 181672"/>
                  <a:gd name="connsiteX10" fmla="*/ 52346 w 169355"/>
                  <a:gd name="connsiteY10" fmla="*/ 0 h 181672"/>
                  <a:gd name="connsiteX11" fmla="*/ 43109 w 169355"/>
                  <a:gd name="connsiteY11" fmla="*/ 9238 h 181672"/>
                  <a:gd name="connsiteX12" fmla="*/ 40030 w 169355"/>
                  <a:gd name="connsiteY12" fmla="*/ 33871 h 181672"/>
                  <a:gd name="connsiteX13" fmla="*/ 40030 w 169355"/>
                  <a:gd name="connsiteY13" fmla="*/ 110851 h 181672"/>
                  <a:gd name="connsiteX14" fmla="*/ 43109 w 169355"/>
                  <a:gd name="connsiteY14" fmla="*/ 132405 h 181672"/>
                  <a:gd name="connsiteX15" fmla="*/ 58505 w 169355"/>
                  <a:gd name="connsiteY15" fmla="*/ 153960 h 181672"/>
                  <a:gd name="connsiteX16" fmla="*/ 83138 w 169355"/>
                  <a:gd name="connsiteY16" fmla="*/ 160118 h 181672"/>
                  <a:gd name="connsiteX17" fmla="*/ 113930 w 169355"/>
                  <a:gd name="connsiteY17" fmla="*/ 150881 h 181672"/>
                  <a:gd name="connsiteX18" fmla="*/ 126247 w 169355"/>
                  <a:gd name="connsiteY18" fmla="*/ 135485 h 181672"/>
                  <a:gd name="connsiteX19" fmla="*/ 129326 w 169355"/>
                  <a:gd name="connsiteY19" fmla="*/ 120089 h 181672"/>
                  <a:gd name="connsiteX20" fmla="*/ 129326 w 169355"/>
                  <a:gd name="connsiteY20" fmla="*/ 33871 h 181672"/>
                  <a:gd name="connsiteX21" fmla="*/ 126247 w 169355"/>
                  <a:gd name="connsiteY21" fmla="*/ 9238 h 181672"/>
                  <a:gd name="connsiteX22" fmla="*/ 117009 w 169355"/>
                  <a:gd name="connsiteY22" fmla="*/ 0 h 181672"/>
                  <a:gd name="connsiteX23" fmla="*/ 169356 w 169355"/>
                  <a:gd name="connsiteY23" fmla="*/ 0 h 181672"/>
                  <a:gd name="connsiteX24" fmla="*/ 160118 w 169355"/>
                  <a:gd name="connsiteY24" fmla="*/ 9238 h 181672"/>
                  <a:gd name="connsiteX25" fmla="*/ 157039 w 169355"/>
                  <a:gd name="connsiteY25" fmla="*/ 33871 h 181672"/>
                  <a:gd name="connsiteX26" fmla="*/ 157039 w 169355"/>
                  <a:gd name="connsiteY26" fmla="*/ 141643 h 181672"/>
                  <a:gd name="connsiteX27" fmla="*/ 160118 w 169355"/>
                  <a:gd name="connsiteY27" fmla="*/ 166277 h 181672"/>
                  <a:gd name="connsiteX28" fmla="*/ 169356 w 169355"/>
                  <a:gd name="connsiteY28" fmla="*/ 175514 h 181672"/>
                  <a:gd name="connsiteX29" fmla="*/ 126247 w 169355"/>
                  <a:gd name="connsiteY29" fmla="*/ 175514 h 18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55" h="181672">
                    <a:moveTo>
                      <a:pt x="126247" y="178593"/>
                    </a:moveTo>
                    <a:lnTo>
                      <a:pt x="126247" y="160118"/>
                    </a:lnTo>
                    <a:cubicBezTo>
                      <a:pt x="123168" y="166277"/>
                      <a:pt x="117009" y="169356"/>
                      <a:pt x="113930" y="172435"/>
                    </a:cubicBezTo>
                    <a:cubicBezTo>
                      <a:pt x="101613" y="178593"/>
                      <a:pt x="89297" y="181673"/>
                      <a:pt x="73901" y="181673"/>
                    </a:cubicBezTo>
                    <a:cubicBezTo>
                      <a:pt x="58505" y="181673"/>
                      <a:pt x="43109" y="178593"/>
                      <a:pt x="33871" y="169356"/>
                    </a:cubicBezTo>
                    <a:cubicBezTo>
                      <a:pt x="24634" y="163197"/>
                      <a:pt x="18475" y="150881"/>
                      <a:pt x="15396" y="138564"/>
                    </a:cubicBezTo>
                    <a:cubicBezTo>
                      <a:pt x="15396" y="132405"/>
                      <a:pt x="12317" y="123168"/>
                      <a:pt x="12317" y="110851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10851"/>
                    </a:lnTo>
                    <a:cubicBezTo>
                      <a:pt x="40030" y="120089"/>
                      <a:pt x="40030" y="126247"/>
                      <a:pt x="43109" y="132405"/>
                    </a:cubicBezTo>
                    <a:cubicBezTo>
                      <a:pt x="46188" y="141643"/>
                      <a:pt x="52346" y="147801"/>
                      <a:pt x="58505" y="153960"/>
                    </a:cubicBezTo>
                    <a:cubicBezTo>
                      <a:pt x="64663" y="160118"/>
                      <a:pt x="73901" y="160118"/>
                      <a:pt x="83138" y="160118"/>
                    </a:cubicBezTo>
                    <a:cubicBezTo>
                      <a:pt x="95455" y="160118"/>
                      <a:pt x="104693" y="157039"/>
                      <a:pt x="113930" y="150881"/>
                    </a:cubicBezTo>
                    <a:cubicBezTo>
                      <a:pt x="120089" y="147801"/>
                      <a:pt x="123168" y="141643"/>
                      <a:pt x="126247" y="135485"/>
                    </a:cubicBezTo>
                    <a:cubicBezTo>
                      <a:pt x="126247" y="132405"/>
                      <a:pt x="129326" y="126247"/>
                      <a:pt x="129326" y="120089"/>
                    </a:cubicBezTo>
                    <a:lnTo>
                      <a:pt x="129326" y="33871"/>
                    </a:lnTo>
                    <a:cubicBezTo>
                      <a:pt x="129326" y="21554"/>
                      <a:pt x="129326" y="12317"/>
                      <a:pt x="126247" y="9238"/>
                    </a:cubicBezTo>
                    <a:cubicBezTo>
                      <a:pt x="123168" y="6158"/>
                      <a:pt x="120089" y="3079"/>
                      <a:pt x="117009" y="0"/>
                    </a:cubicBezTo>
                    <a:lnTo>
                      <a:pt x="169356" y="0"/>
                    </a:lnTo>
                    <a:cubicBezTo>
                      <a:pt x="163197" y="3079"/>
                      <a:pt x="160118" y="6158"/>
                      <a:pt x="160118" y="9238"/>
                    </a:cubicBezTo>
                    <a:cubicBezTo>
                      <a:pt x="157039" y="15396"/>
                      <a:pt x="157039" y="21554"/>
                      <a:pt x="157039" y="33871"/>
                    </a:cubicBezTo>
                    <a:lnTo>
                      <a:pt x="157039" y="141643"/>
                    </a:lnTo>
                    <a:cubicBezTo>
                      <a:pt x="157039" y="153960"/>
                      <a:pt x="157039" y="163197"/>
                      <a:pt x="160118" y="166277"/>
                    </a:cubicBezTo>
                    <a:cubicBezTo>
                      <a:pt x="163197" y="169356"/>
                      <a:pt x="166277" y="172435"/>
                      <a:pt x="169356" y="175514"/>
                    </a:cubicBezTo>
                    <a:lnTo>
                      <a:pt x="126247" y="17551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D990C30-D09D-5F70-9216-6033931B5B5D}"/>
                  </a:ext>
                </a:extLst>
              </p:cNvPr>
              <p:cNvSpPr/>
              <p:nvPr/>
            </p:nvSpPr>
            <p:spPr>
              <a:xfrm>
                <a:off x="2313363" y="8052692"/>
                <a:ext cx="184751" cy="184751"/>
              </a:xfrm>
              <a:custGeom>
                <a:avLst/>
                <a:gdLst>
                  <a:gd name="connsiteX0" fmla="*/ 36950 w 184751"/>
                  <a:gd name="connsiteY0" fmla="*/ 36950 h 184751"/>
                  <a:gd name="connsiteX1" fmla="*/ 36950 w 184751"/>
                  <a:gd name="connsiteY1" fmla="*/ 144722 h 184751"/>
                  <a:gd name="connsiteX2" fmla="*/ 40030 w 184751"/>
                  <a:gd name="connsiteY2" fmla="*/ 166276 h 184751"/>
                  <a:gd name="connsiteX3" fmla="*/ 49267 w 184751"/>
                  <a:gd name="connsiteY3" fmla="*/ 175514 h 184751"/>
                  <a:gd name="connsiteX4" fmla="*/ 0 w 184751"/>
                  <a:gd name="connsiteY4" fmla="*/ 175514 h 184751"/>
                  <a:gd name="connsiteX5" fmla="*/ 12317 w 184751"/>
                  <a:gd name="connsiteY5" fmla="*/ 163197 h 184751"/>
                  <a:gd name="connsiteX6" fmla="*/ 15396 w 184751"/>
                  <a:gd name="connsiteY6" fmla="*/ 144722 h 184751"/>
                  <a:gd name="connsiteX7" fmla="*/ 15396 w 184751"/>
                  <a:gd name="connsiteY7" fmla="*/ 30792 h 184751"/>
                  <a:gd name="connsiteX8" fmla="*/ 12317 w 184751"/>
                  <a:gd name="connsiteY8" fmla="*/ 9238 h 184751"/>
                  <a:gd name="connsiteX9" fmla="*/ 3079 w 184751"/>
                  <a:gd name="connsiteY9" fmla="*/ 0 h 184751"/>
                  <a:gd name="connsiteX10" fmla="*/ 43109 w 184751"/>
                  <a:gd name="connsiteY10" fmla="*/ 0 h 184751"/>
                  <a:gd name="connsiteX11" fmla="*/ 49267 w 184751"/>
                  <a:gd name="connsiteY11" fmla="*/ 9238 h 184751"/>
                  <a:gd name="connsiteX12" fmla="*/ 147801 w 184751"/>
                  <a:gd name="connsiteY12" fmla="*/ 135484 h 184751"/>
                  <a:gd name="connsiteX13" fmla="*/ 147801 w 184751"/>
                  <a:gd name="connsiteY13" fmla="*/ 30792 h 184751"/>
                  <a:gd name="connsiteX14" fmla="*/ 144722 w 184751"/>
                  <a:gd name="connsiteY14" fmla="*/ 9238 h 184751"/>
                  <a:gd name="connsiteX15" fmla="*/ 135485 w 184751"/>
                  <a:gd name="connsiteY15" fmla="*/ 0 h 184751"/>
                  <a:gd name="connsiteX16" fmla="*/ 184752 w 184751"/>
                  <a:gd name="connsiteY16" fmla="*/ 0 h 184751"/>
                  <a:gd name="connsiteX17" fmla="*/ 172435 w 184751"/>
                  <a:gd name="connsiteY17" fmla="*/ 12317 h 184751"/>
                  <a:gd name="connsiteX18" fmla="*/ 169356 w 184751"/>
                  <a:gd name="connsiteY18" fmla="*/ 30792 h 184751"/>
                  <a:gd name="connsiteX19" fmla="*/ 169356 w 184751"/>
                  <a:gd name="connsiteY19" fmla="*/ 184752 h 184751"/>
                  <a:gd name="connsiteX20" fmla="*/ 132405 w 184751"/>
                  <a:gd name="connsiteY20" fmla="*/ 157039 h 184751"/>
                  <a:gd name="connsiteX21" fmla="*/ 36950 w 184751"/>
                  <a:gd name="connsiteY21" fmla="*/ 3695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751" h="184751">
                    <a:moveTo>
                      <a:pt x="36950" y="36950"/>
                    </a:moveTo>
                    <a:lnTo>
                      <a:pt x="36950" y="144722"/>
                    </a:lnTo>
                    <a:cubicBezTo>
                      <a:pt x="36950" y="153960"/>
                      <a:pt x="36950" y="160118"/>
                      <a:pt x="40030" y="166276"/>
                    </a:cubicBezTo>
                    <a:cubicBezTo>
                      <a:pt x="43109" y="169356"/>
                      <a:pt x="46188" y="175514"/>
                      <a:pt x="49267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12317" y="163197"/>
                    </a:cubicBezTo>
                    <a:cubicBezTo>
                      <a:pt x="15396" y="160118"/>
                      <a:pt x="15396" y="153960"/>
                      <a:pt x="15396" y="144722"/>
                    </a:cubicBezTo>
                    <a:lnTo>
                      <a:pt x="15396" y="30792"/>
                    </a:lnTo>
                    <a:cubicBezTo>
                      <a:pt x="15396" y="21554"/>
                      <a:pt x="15396" y="15396"/>
                      <a:pt x="12317" y="9238"/>
                    </a:cubicBezTo>
                    <a:cubicBezTo>
                      <a:pt x="9238" y="6158"/>
                      <a:pt x="6158" y="0"/>
                      <a:pt x="3079" y="0"/>
                    </a:cubicBezTo>
                    <a:lnTo>
                      <a:pt x="43109" y="0"/>
                    </a:lnTo>
                    <a:cubicBezTo>
                      <a:pt x="43109" y="3079"/>
                      <a:pt x="46188" y="6158"/>
                      <a:pt x="49267" y="9238"/>
                    </a:cubicBezTo>
                    <a:lnTo>
                      <a:pt x="147801" y="135484"/>
                    </a:lnTo>
                    <a:lnTo>
                      <a:pt x="147801" y="30792"/>
                    </a:lnTo>
                    <a:cubicBezTo>
                      <a:pt x="147801" y="21554"/>
                      <a:pt x="147801" y="15396"/>
                      <a:pt x="144722" y="9238"/>
                    </a:cubicBezTo>
                    <a:cubicBezTo>
                      <a:pt x="141643" y="6158"/>
                      <a:pt x="138564" y="0"/>
                      <a:pt x="135485" y="0"/>
                    </a:cubicBezTo>
                    <a:lnTo>
                      <a:pt x="184752" y="0"/>
                    </a:lnTo>
                    <a:cubicBezTo>
                      <a:pt x="178593" y="3079"/>
                      <a:pt x="175514" y="6158"/>
                      <a:pt x="172435" y="12317"/>
                    </a:cubicBezTo>
                    <a:cubicBezTo>
                      <a:pt x="169356" y="15396"/>
                      <a:pt x="169356" y="21554"/>
                      <a:pt x="169356" y="30792"/>
                    </a:cubicBezTo>
                    <a:lnTo>
                      <a:pt x="169356" y="184752"/>
                    </a:lnTo>
                    <a:cubicBezTo>
                      <a:pt x="153960" y="178593"/>
                      <a:pt x="141643" y="169356"/>
                      <a:pt x="132405" y="157039"/>
                    </a:cubicBezTo>
                    <a:lnTo>
                      <a:pt x="36950" y="36950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6EDF90C-7FB8-EDF8-B0F7-D91086E8EC3E}"/>
                  </a:ext>
                </a:extLst>
              </p:cNvPr>
              <p:cNvSpPr/>
              <p:nvPr/>
            </p:nvSpPr>
            <p:spPr>
              <a:xfrm>
                <a:off x="2802955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C550E420-D645-7D8E-1CF5-88D1BA6FAB5E}"/>
                  </a:ext>
                </a:extLst>
              </p:cNvPr>
              <p:cNvSpPr/>
              <p:nvPr/>
            </p:nvSpPr>
            <p:spPr>
              <a:xfrm>
                <a:off x="3138587" y="8049613"/>
                <a:ext cx="163197" cy="187831"/>
              </a:xfrm>
              <a:custGeom>
                <a:avLst/>
                <a:gdLst>
                  <a:gd name="connsiteX0" fmla="*/ 86217 w 163197"/>
                  <a:gd name="connsiteY0" fmla="*/ 147801 h 187831"/>
                  <a:gd name="connsiteX1" fmla="*/ 123168 w 163197"/>
                  <a:gd name="connsiteY1" fmla="*/ 49267 h 187831"/>
                  <a:gd name="connsiteX2" fmla="*/ 132405 w 163197"/>
                  <a:gd name="connsiteY2" fmla="*/ 18475 h 187831"/>
                  <a:gd name="connsiteX3" fmla="*/ 123168 w 163197"/>
                  <a:gd name="connsiteY3" fmla="*/ 3079 h 187831"/>
                  <a:gd name="connsiteX4" fmla="*/ 163197 w 163197"/>
                  <a:gd name="connsiteY4" fmla="*/ 3079 h 187831"/>
                  <a:gd name="connsiteX5" fmla="*/ 92376 w 163197"/>
                  <a:gd name="connsiteY5" fmla="*/ 187831 h 187831"/>
                  <a:gd name="connsiteX6" fmla="*/ 67742 w 163197"/>
                  <a:gd name="connsiteY6" fmla="*/ 169356 h 187831"/>
                  <a:gd name="connsiteX7" fmla="*/ 61584 w 163197"/>
                  <a:gd name="connsiteY7" fmla="*/ 157039 h 187831"/>
                  <a:gd name="connsiteX8" fmla="*/ 58505 w 163197"/>
                  <a:gd name="connsiteY8" fmla="*/ 144722 h 187831"/>
                  <a:gd name="connsiteX9" fmla="*/ 21554 w 163197"/>
                  <a:gd name="connsiteY9" fmla="*/ 46188 h 187831"/>
                  <a:gd name="connsiteX10" fmla="*/ 9237 w 163197"/>
                  <a:gd name="connsiteY10" fmla="*/ 12317 h 187831"/>
                  <a:gd name="connsiteX11" fmla="*/ 0 w 163197"/>
                  <a:gd name="connsiteY11" fmla="*/ 0 h 187831"/>
                  <a:gd name="connsiteX12" fmla="*/ 40029 w 163197"/>
                  <a:gd name="connsiteY12" fmla="*/ 0 h 187831"/>
                  <a:gd name="connsiteX13" fmla="*/ 40029 w 163197"/>
                  <a:gd name="connsiteY13" fmla="*/ 3079 h 187831"/>
                  <a:gd name="connsiteX14" fmla="*/ 46188 w 163197"/>
                  <a:gd name="connsiteY14" fmla="*/ 24634 h 187831"/>
                  <a:gd name="connsiteX15" fmla="*/ 86217 w 163197"/>
                  <a:gd name="connsiteY15" fmla="*/ 147801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3197" h="187831">
                    <a:moveTo>
                      <a:pt x="86217" y="147801"/>
                    </a:moveTo>
                    <a:lnTo>
                      <a:pt x="123168" y="49267"/>
                    </a:lnTo>
                    <a:cubicBezTo>
                      <a:pt x="129326" y="33871"/>
                      <a:pt x="132405" y="24634"/>
                      <a:pt x="132405" y="18475"/>
                    </a:cubicBezTo>
                    <a:cubicBezTo>
                      <a:pt x="132405" y="12317"/>
                      <a:pt x="129326" y="6158"/>
                      <a:pt x="123168" y="3079"/>
                    </a:cubicBezTo>
                    <a:lnTo>
                      <a:pt x="163197" y="3079"/>
                    </a:lnTo>
                    <a:lnTo>
                      <a:pt x="92376" y="187831"/>
                    </a:lnTo>
                    <a:cubicBezTo>
                      <a:pt x="80059" y="181673"/>
                      <a:pt x="73901" y="175514"/>
                      <a:pt x="67742" y="169356"/>
                    </a:cubicBezTo>
                    <a:cubicBezTo>
                      <a:pt x="64663" y="166277"/>
                      <a:pt x="61584" y="163197"/>
                      <a:pt x="61584" y="157039"/>
                    </a:cubicBezTo>
                    <a:cubicBezTo>
                      <a:pt x="61584" y="157039"/>
                      <a:pt x="58505" y="150881"/>
                      <a:pt x="58505" y="144722"/>
                    </a:cubicBezTo>
                    <a:lnTo>
                      <a:pt x="21554" y="46188"/>
                    </a:lnTo>
                    <a:cubicBezTo>
                      <a:pt x="15396" y="27713"/>
                      <a:pt x="9237" y="15396"/>
                      <a:pt x="9237" y="12317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0029" y="3079"/>
                      <a:pt x="40029" y="3079"/>
                    </a:cubicBezTo>
                    <a:cubicBezTo>
                      <a:pt x="40029" y="6158"/>
                      <a:pt x="43109" y="12317"/>
                      <a:pt x="46188" y="24634"/>
                    </a:cubicBezTo>
                    <a:lnTo>
                      <a:pt x="86217" y="147801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35696BE7-0B11-0D86-870D-681A5BD17174}"/>
                  </a:ext>
                </a:extLst>
              </p:cNvPr>
              <p:cNvSpPr/>
              <p:nvPr/>
            </p:nvSpPr>
            <p:spPr>
              <a:xfrm>
                <a:off x="3569674" y="8049613"/>
                <a:ext cx="123167" cy="178593"/>
              </a:xfrm>
              <a:custGeom>
                <a:avLst/>
                <a:gdLst>
                  <a:gd name="connsiteX0" fmla="*/ 36950 w 123167"/>
                  <a:gd name="connsiteY0" fmla="*/ 92376 h 178593"/>
                  <a:gd name="connsiteX1" fmla="*/ 36950 w 123167"/>
                  <a:gd name="connsiteY1" fmla="*/ 157039 h 178593"/>
                  <a:gd name="connsiteX2" fmla="*/ 70821 w 123167"/>
                  <a:gd name="connsiteY2" fmla="*/ 160118 h 178593"/>
                  <a:gd name="connsiteX3" fmla="*/ 104693 w 123167"/>
                  <a:gd name="connsiteY3" fmla="*/ 153960 h 178593"/>
                  <a:gd name="connsiteX4" fmla="*/ 123168 w 123167"/>
                  <a:gd name="connsiteY4" fmla="*/ 144722 h 178593"/>
                  <a:gd name="connsiteX5" fmla="*/ 110851 w 123167"/>
                  <a:gd name="connsiteY5" fmla="*/ 178593 h 178593"/>
                  <a:gd name="connsiteX6" fmla="*/ 0 w 123167"/>
                  <a:gd name="connsiteY6" fmla="*/ 178593 h 178593"/>
                  <a:gd name="connsiteX7" fmla="*/ 9237 w 123167"/>
                  <a:gd name="connsiteY7" fmla="*/ 169356 h 178593"/>
                  <a:gd name="connsiteX8" fmla="*/ 12317 w 123167"/>
                  <a:gd name="connsiteY8" fmla="*/ 144722 h 178593"/>
                  <a:gd name="connsiteX9" fmla="*/ 12317 w 123167"/>
                  <a:gd name="connsiteY9" fmla="*/ 36950 h 178593"/>
                  <a:gd name="connsiteX10" fmla="*/ 9237 w 123167"/>
                  <a:gd name="connsiteY10" fmla="*/ 12317 h 178593"/>
                  <a:gd name="connsiteX11" fmla="*/ 0 w 123167"/>
                  <a:gd name="connsiteY11" fmla="*/ 3079 h 178593"/>
                  <a:gd name="connsiteX12" fmla="*/ 89297 w 123167"/>
                  <a:gd name="connsiteY12" fmla="*/ 3079 h 178593"/>
                  <a:gd name="connsiteX13" fmla="*/ 98534 w 123167"/>
                  <a:gd name="connsiteY13" fmla="*/ 0 h 178593"/>
                  <a:gd name="connsiteX14" fmla="*/ 98534 w 123167"/>
                  <a:gd name="connsiteY14" fmla="*/ 30792 h 178593"/>
                  <a:gd name="connsiteX15" fmla="*/ 86217 w 123167"/>
                  <a:gd name="connsiteY15" fmla="*/ 21554 h 178593"/>
                  <a:gd name="connsiteX16" fmla="*/ 64663 w 123167"/>
                  <a:gd name="connsiteY16" fmla="*/ 18475 h 178593"/>
                  <a:gd name="connsiteX17" fmla="*/ 36950 w 123167"/>
                  <a:gd name="connsiteY17" fmla="*/ 21554 h 178593"/>
                  <a:gd name="connsiteX18" fmla="*/ 36950 w 123167"/>
                  <a:gd name="connsiteY18" fmla="*/ 70822 h 178593"/>
                  <a:gd name="connsiteX19" fmla="*/ 73901 w 123167"/>
                  <a:gd name="connsiteY19" fmla="*/ 70822 h 178593"/>
                  <a:gd name="connsiteX20" fmla="*/ 83138 w 123167"/>
                  <a:gd name="connsiteY20" fmla="*/ 67742 h 178593"/>
                  <a:gd name="connsiteX21" fmla="*/ 83138 w 123167"/>
                  <a:gd name="connsiteY21" fmla="*/ 95455 h 178593"/>
                  <a:gd name="connsiteX22" fmla="*/ 76980 w 123167"/>
                  <a:gd name="connsiteY22" fmla="*/ 89297 h 178593"/>
                  <a:gd name="connsiteX23" fmla="*/ 61584 w 123167"/>
                  <a:gd name="connsiteY23" fmla="*/ 86218 h 178593"/>
                  <a:gd name="connsiteX24" fmla="*/ 36950 w 123167"/>
                  <a:gd name="connsiteY24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3167" h="178593">
                    <a:moveTo>
                      <a:pt x="36950" y="92376"/>
                    </a:moveTo>
                    <a:lnTo>
                      <a:pt x="36950" y="157039"/>
                    </a:lnTo>
                    <a:cubicBezTo>
                      <a:pt x="49267" y="160118"/>
                      <a:pt x="58505" y="160118"/>
                      <a:pt x="70821" y="160118"/>
                    </a:cubicBezTo>
                    <a:cubicBezTo>
                      <a:pt x="83138" y="160118"/>
                      <a:pt x="95455" y="157039"/>
                      <a:pt x="104693" y="153960"/>
                    </a:cubicBezTo>
                    <a:cubicBezTo>
                      <a:pt x="110851" y="150881"/>
                      <a:pt x="117009" y="147801"/>
                      <a:pt x="123168" y="144722"/>
                    </a:cubicBezTo>
                    <a:lnTo>
                      <a:pt x="110851" y="178593"/>
                    </a:lnTo>
                    <a:lnTo>
                      <a:pt x="0" y="178593"/>
                    </a:lnTo>
                    <a:cubicBezTo>
                      <a:pt x="6158" y="175514"/>
                      <a:pt x="9237" y="172435"/>
                      <a:pt x="9237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7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7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3695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F8D1671-0C3D-3512-A717-6275C29A731B}"/>
                  </a:ext>
                </a:extLst>
              </p:cNvPr>
              <p:cNvSpPr/>
              <p:nvPr/>
            </p:nvSpPr>
            <p:spPr>
              <a:xfrm>
                <a:off x="3951494" y="8052692"/>
                <a:ext cx="160117" cy="175513"/>
              </a:xfrm>
              <a:custGeom>
                <a:avLst/>
                <a:gdLst>
                  <a:gd name="connsiteX0" fmla="*/ 40029 w 160117"/>
                  <a:gd name="connsiteY0" fmla="*/ 18475 h 175513"/>
                  <a:gd name="connsiteX1" fmla="*/ 40029 w 160117"/>
                  <a:gd name="connsiteY1" fmla="*/ 141643 h 175513"/>
                  <a:gd name="connsiteX2" fmla="*/ 43109 w 160117"/>
                  <a:gd name="connsiteY2" fmla="*/ 166276 h 175513"/>
                  <a:gd name="connsiteX3" fmla="*/ 52346 w 160117"/>
                  <a:gd name="connsiteY3" fmla="*/ 175514 h 175513"/>
                  <a:gd name="connsiteX4" fmla="*/ 0 w 160117"/>
                  <a:gd name="connsiteY4" fmla="*/ 175514 h 175513"/>
                  <a:gd name="connsiteX5" fmla="*/ 9237 w 160117"/>
                  <a:gd name="connsiteY5" fmla="*/ 166276 h 175513"/>
                  <a:gd name="connsiteX6" fmla="*/ 12317 w 160117"/>
                  <a:gd name="connsiteY6" fmla="*/ 141643 h 175513"/>
                  <a:gd name="connsiteX7" fmla="*/ 12317 w 160117"/>
                  <a:gd name="connsiteY7" fmla="*/ 33871 h 175513"/>
                  <a:gd name="connsiteX8" fmla="*/ 9237 w 160117"/>
                  <a:gd name="connsiteY8" fmla="*/ 9238 h 175513"/>
                  <a:gd name="connsiteX9" fmla="*/ 0 w 160117"/>
                  <a:gd name="connsiteY9" fmla="*/ 0 h 175513"/>
                  <a:gd name="connsiteX10" fmla="*/ 40029 w 160117"/>
                  <a:gd name="connsiteY10" fmla="*/ 0 h 175513"/>
                  <a:gd name="connsiteX11" fmla="*/ 52346 w 160117"/>
                  <a:gd name="connsiteY11" fmla="*/ 0 h 175513"/>
                  <a:gd name="connsiteX12" fmla="*/ 64663 w 160117"/>
                  <a:gd name="connsiteY12" fmla="*/ 0 h 175513"/>
                  <a:gd name="connsiteX13" fmla="*/ 104692 w 160117"/>
                  <a:gd name="connsiteY13" fmla="*/ 9238 h 175513"/>
                  <a:gd name="connsiteX14" fmla="*/ 117009 w 160117"/>
                  <a:gd name="connsiteY14" fmla="*/ 24634 h 175513"/>
                  <a:gd name="connsiteX15" fmla="*/ 120088 w 160117"/>
                  <a:gd name="connsiteY15" fmla="*/ 43109 h 175513"/>
                  <a:gd name="connsiteX16" fmla="*/ 110851 w 160117"/>
                  <a:gd name="connsiteY16" fmla="*/ 67742 h 175513"/>
                  <a:gd name="connsiteX17" fmla="*/ 76980 w 160117"/>
                  <a:gd name="connsiteY17" fmla="*/ 89296 h 175513"/>
                  <a:gd name="connsiteX18" fmla="*/ 113930 w 160117"/>
                  <a:gd name="connsiteY18" fmla="*/ 135484 h 175513"/>
                  <a:gd name="connsiteX19" fmla="*/ 160118 w 160117"/>
                  <a:gd name="connsiteY19" fmla="*/ 175514 h 175513"/>
                  <a:gd name="connsiteX20" fmla="*/ 135484 w 160117"/>
                  <a:gd name="connsiteY20" fmla="*/ 175514 h 175513"/>
                  <a:gd name="connsiteX21" fmla="*/ 113930 w 160117"/>
                  <a:gd name="connsiteY21" fmla="*/ 169356 h 175513"/>
                  <a:gd name="connsiteX22" fmla="*/ 70821 w 160117"/>
                  <a:gd name="connsiteY22" fmla="*/ 117009 h 175513"/>
                  <a:gd name="connsiteX23" fmla="*/ 49267 w 160117"/>
                  <a:gd name="connsiteY23" fmla="*/ 83138 h 175513"/>
                  <a:gd name="connsiteX24" fmla="*/ 95455 w 160117"/>
                  <a:gd name="connsiteY24" fmla="*/ 43109 h 175513"/>
                  <a:gd name="connsiteX25" fmla="*/ 86217 w 160117"/>
                  <a:gd name="connsiteY25" fmla="*/ 21554 h 175513"/>
                  <a:gd name="connsiteX26" fmla="*/ 64663 w 160117"/>
                  <a:gd name="connsiteY26" fmla="*/ 12317 h 175513"/>
                  <a:gd name="connsiteX27" fmla="*/ 40029 w 160117"/>
                  <a:gd name="connsiteY27" fmla="*/ 18475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0117" h="175513">
                    <a:moveTo>
                      <a:pt x="40029" y="18475"/>
                    </a:moveTo>
                    <a:lnTo>
                      <a:pt x="40029" y="141643"/>
                    </a:lnTo>
                    <a:cubicBezTo>
                      <a:pt x="40029" y="153960"/>
                      <a:pt x="40029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7" y="169356"/>
                      <a:pt x="9237" y="166276"/>
                    </a:cubicBezTo>
                    <a:cubicBezTo>
                      <a:pt x="12317" y="160118"/>
                      <a:pt x="12317" y="153960"/>
                      <a:pt x="12317" y="141643"/>
                    </a:cubicBez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7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40029" y="0"/>
                    </a:lnTo>
                    <a:cubicBezTo>
                      <a:pt x="40029" y="0"/>
                      <a:pt x="46188" y="0"/>
                      <a:pt x="52346" y="0"/>
                    </a:cubicBezTo>
                    <a:cubicBezTo>
                      <a:pt x="55425" y="0"/>
                      <a:pt x="61584" y="0"/>
                      <a:pt x="64663" y="0"/>
                    </a:cubicBezTo>
                    <a:cubicBezTo>
                      <a:pt x="83138" y="0"/>
                      <a:pt x="95455" y="3079"/>
                      <a:pt x="104692" y="9238"/>
                    </a:cubicBezTo>
                    <a:cubicBezTo>
                      <a:pt x="110851" y="12317"/>
                      <a:pt x="113930" y="18475"/>
                      <a:pt x="117009" y="24634"/>
                    </a:cubicBezTo>
                    <a:cubicBezTo>
                      <a:pt x="120088" y="30792"/>
                      <a:pt x="120088" y="36950"/>
                      <a:pt x="120088" y="43109"/>
                    </a:cubicBezTo>
                    <a:cubicBezTo>
                      <a:pt x="120088" y="52346"/>
                      <a:pt x="117009" y="61584"/>
                      <a:pt x="110851" y="67742"/>
                    </a:cubicBezTo>
                    <a:cubicBezTo>
                      <a:pt x="101613" y="76980"/>
                      <a:pt x="92376" y="86218"/>
                      <a:pt x="76980" y="89296"/>
                    </a:cubicBezTo>
                    <a:cubicBezTo>
                      <a:pt x="86217" y="101613"/>
                      <a:pt x="98534" y="117009"/>
                      <a:pt x="113930" y="135484"/>
                    </a:cubicBezTo>
                    <a:cubicBezTo>
                      <a:pt x="129326" y="153960"/>
                      <a:pt x="144722" y="169356"/>
                      <a:pt x="160118" y="175514"/>
                    </a:cubicBezTo>
                    <a:cubicBezTo>
                      <a:pt x="147801" y="175514"/>
                      <a:pt x="138564" y="175514"/>
                      <a:pt x="135484" y="175514"/>
                    </a:cubicBezTo>
                    <a:cubicBezTo>
                      <a:pt x="126247" y="175514"/>
                      <a:pt x="120088" y="172435"/>
                      <a:pt x="113930" y="169356"/>
                    </a:cubicBezTo>
                    <a:cubicBezTo>
                      <a:pt x="104692" y="160118"/>
                      <a:pt x="89296" y="144722"/>
                      <a:pt x="70821" y="117009"/>
                    </a:cubicBezTo>
                    <a:cubicBezTo>
                      <a:pt x="64663" y="107772"/>
                      <a:pt x="55425" y="95455"/>
                      <a:pt x="49267" y="83138"/>
                    </a:cubicBezTo>
                    <a:cubicBezTo>
                      <a:pt x="80059" y="76980"/>
                      <a:pt x="95455" y="64663"/>
                      <a:pt x="95455" y="43109"/>
                    </a:cubicBezTo>
                    <a:cubicBezTo>
                      <a:pt x="95455" y="33871"/>
                      <a:pt x="92376" y="27713"/>
                      <a:pt x="86217" y="21554"/>
                    </a:cubicBezTo>
                    <a:cubicBezTo>
                      <a:pt x="80059" y="15396"/>
                      <a:pt x="73900" y="12317"/>
                      <a:pt x="64663" y="12317"/>
                    </a:cubicBezTo>
                    <a:cubicBezTo>
                      <a:pt x="52346" y="15396"/>
                      <a:pt x="46188" y="15396"/>
                      <a:pt x="40029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F3D873B-34F6-C870-5895-82E3D6F6763F}"/>
                  </a:ext>
                </a:extLst>
              </p:cNvPr>
              <p:cNvSpPr/>
              <p:nvPr/>
            </p:nvSpPr>
            <p:spPr>
              <a:xfrm>
                <a:off x="4367186" y="8043454"/>
                <a:ext cx="126246" cy="187831"/>
              </a:xfrm>
              <a:custGeom>
                <a:avLst/>
                <a:gdLst>
                  <a:gd name="connsiteX0" fmla="*/ 110851 w 126246"/>
                  <a:gd name="connsiteY0" fmla="*/ 9238 h 187831"/>
                  <a:gd name="connsiteX1" fmla="*/ 110851 w 126246"/>
                  <a:gd name="connsiteY1" fmla="*/ 40030 h 187831"/>
                  <a:gd name="connsiteX2" fmla="*/ 67742 w 126246"/>
                  <a:gd name="connsiteY2" fmla="*/ 21554 h 187831"/>
                  <a:gd name="connsiteX3" fmla="*/ 40029 w 126246"/>
                  <a:gd name="connsiteY3" fmla="*/ 30792 h 187831"/>
                  <a:gd name="connsiteX4" fmla="*/ 33871 w 126246"/>
                  <a:gd name="connsiteY4" fmla="*/ 46188 h 187831"/>
                  <a:gd name="connsiteX5" fmla="*/ 40029 w 126246"/>
                  <a:gd name="connsiteY5" fmla="*/ 61584 h 187831"/>
                  <a:gd name="connsiteX6" fmla="*/ 52346 w 126246"/>
                  <a:gd name="connsiteY6" fmla="*/ 70822 h 187831"/>
                  <a:gd name="connsiteX7" fmla="*/ 70821 w 126246"/>
                  <a:gd name="connsiteY7" fmla="*/ 80059 h 187831"/>
                  <a:gd name="connsiteX8" fmla="*/ 110851 w 126246"/>
                  <a:gd name="connsiteY8" fmla="*/ 101613 h 187831"/>
                  <a:gd name="connsiteX9" fmla="*/ 126247 w 126246"/>
                  <a:gd name="connsiteY9" fmla="*/ 132405 h 187831"/>
                  <a:gd name="connsiteX10" fmla="*/ 110851 w 126246"/>
                  <a:gd name="connsiteY10" fmla="*/ 169356 h 187831"/>
                  <a:gd name="connsiteX11" fmla="*/ 55425 w 126246"/>
                  <a:gd name="connsiteY11" fmla="*/ 187831 h 187831"/>
                  <a:gd name="connsiteX12" fmla="*/ 9237 w 126246"/>
                  <a:gd name="connsiteY12" fmla="*/ 178593 h 187831"/>
                  <a:gd name="connsiteX13" fmla="*/ 0 w 126246"/>
                  <a:gd name="connsiteY13" fmla="*/ 144722 h 187831"/>
                  <a:gd name="connsiteX14" fmla="*/ 58504 w 126246"/>
                  <a:gd name="connsiteY14" fmla="*/ 166276 h 187831"/>
                  <a:gd name="connsiteX15" fmla="*/ 89296 w 126246"/>
                  <a:gd name="connsiteY15" fmla="*/ 157039 h 187831"/>
                  <a:gd name="connsiteX16" fmla="*/ 98534 w 126246"/>
                  <a:gd name="connsiteY16" fmla="*/ 138564 h 187831"/>
                  <a:gd name="connsiteX17" fmla="*/ 89296 w 126246"/>
                  <a:gd name="connsiteY17" fmla="*/ 120088 h 187831"/>
                  <a:gd name="connsiteX18" fmla="*/ 76980 w 126246"/>
                  <a:gd name="connsiteY18" fmla="*/ 110851 h 187831"/>
                  <a:gd name="connsiteX19" fmla="*/ 55425 w 126246"/>
                  <a:gd name="connsiteY19" fmla="*/ 101613 h 187831"/>
                  <a:gd name="connsiteX20" fmla="*/ 18475 w 126246"/>
                  <a:gd name="connsiteY20" fmla="*/ 80059 h 187831"/>
                  <a:gd name="connsiteX21" fmla="*/ 3079 w 126246"/>
                  <a:gd name="connsiteY21" fmla="*/ 49267 h 187831"/>
                  <a:gd name="connsiteX22" fmla="*/ 9237 w 126246"/>
                  <a:gd name="connsiteY22" fmla="*/ 24634 h 187831"/>
                  <a:gd name="connsiteX23" fmla="*/ 33871 w 126246"/>
                  <a:gd name="connsiteY23" fmla="*/ 6158 h 187831"/>
                  <a:gd name="connsiteX24" fmla="*/ 67742 w 126246"/>
                  <a:gd name="connsiteY24" fmla="*/ 0 h 187831"/>
                  <a:gd name="connsiteX25" fmla="*/ 110851 w 126246"/>
                  <a:gd name="connsiteY25" fmla="*/ 9238 h 18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6246" h="187831">
                    <a:moveTo>
                      <a:pt x="110851" y="9238"/>
                    </a:moveTo>
                    <a:lnTo>
                      <a:pt x="110851" y="40030"/>
                    </a:lnTo>
                    <a:cubicBezTo>
                      <a:pt x="98534" y="27713"/>
                      <a:pt x="83138" y="21554"/>
                      <a:pt x="67742" y="21554"/>
                    </a:cubicBezTo>
                    <a:cubicBezTo>
                      <a:pt x="55425" y="21554"/>
                      <a:pt x="46188" y="24634"/>
                      <a:pt x="40029" y="30792"/>
                    </a:cubicBezTo>
                    <a:cubicBezTo>
                      <a:pt x="33871" y="33871"/>
                      <a:pt x="33871" y="40030"/>
                      <a:pt x="33871" y="46188"/>
                    </a:cubicBezTo>
                    <a:cubicBezTo>
                      <a:pt x="33871" y="52346"/>
                      <a:pt x="36950" y="58504"/>
                      <a:pt x="40029" y="61584"/>
                    </a:cubicBezTo>
                    <a:cubicBezTo>
                      <a:pt x="43109" y="64663"/>
                      <a:pt x="49267" y="67742"/>
                      <a:pt x="52346" y="70822"/>
                    </a:cubicBezTo>
                    <a:cubicBezTo>
                      <a:pt x="58504" y="73900"/>
                      <a:pt x="64663" y="76980"/>
                      <a:pt x="70821" y="80059"/>
                    </a:cubicBezTo>
                    <a:cubicBezTo>
                      <a:pt x="89296" y="89296"/>
                      <a:pt x="101613" y="95455"/>
                      <a:pt x="110851" y="101613"/>
                    </a:cubicBezTo>
                    <a:cubicBezTo>
                      <a:pt x="120088" y="107772"/>
                      <a:pt x="126247" y="120088"/>
                      <a:pt x="126247" y="132405"/>
                    </a:cubicBezTo>
                    <a:cubicBezTo>
                      <a:pt x="126247" y="144722"/>
                      <a:pt x="120088" y="157039"/>
                      <a:pt x="110851" y="169356"/>
                    </a:cubicBezTo>
                    <a:cubicBezTo>
                      <a:pt x="98534" y="181672"/>
                      <a:pt x="76980" y="187831"/>
                      <a:pt x="55425" y="187831"/>
                    </a:cubicBezTo>
                    <a:cubicBezTo>
                      <a:pt x="40029" y="187831"/>
                      <a:pt x="24633" y="184752"/>
                      <a:pt x="9237" y="178593"/>
                    </a:cubicBezTo>
                    <a:lnTo>
                      <a:pt x="0" y="144722"/>
                    </a:lnTo>
                    <a:cubicBezTo>
                      <a:pt x="18475" y="160118"/>
                      <a:pt x="36950" y="166276"/>
                      <a:pt x="58504" y="166276"/>
                    </a:cubicBezTo>
                    <a:cubicBezTo>
                      <a:pt x="70821" y="166276"/>
                      <a:pt x="80059" y="163197"/>
                      <a:pt x="89296" y="157039"/>
                    </a:cubicBezTo>
                    <a:cubicBezTo>
                      <a:pt x="95455" y="150880"/>
                      <a:pt x="98534" y="144722"/>
                      <a:pt x="98534" y="138564"/>
                    </a:cubicBezTo>
                    <a:cubicBezTo>
                      <a:pt x="98534" y="132405"/>
                      <a:pt x="95455" y="123168"/>
                      <a:pt x="89296" y="120088"/>
                    </a:cubicBezTo>
                    <a:cubicBezTo>
                      <a:pt x="86217" y="117009"/>
                      <a:pt x="80059" y="113930"/>
                      <a:pt x="76980" y="110851"/>
                    </a:cubicBezTo>
                    <a:cubicBezTo>
                      <a:pt x="70821" y="107772"/>
                      <a:pt x="64663" y="104692"/>
                      <a:pt x="55425" y="101613"/>
                    </a:cubicBezTo>
                    <a:cubicBezTo>
                      <a:pt x="36950" y="92376"/>
                      <a:pt x="24633" y="86218"/>
                      <a:pt x="18475" y="80059"/>
                    </a:cubicBezTo>
                    <a:cubicBezTo>
                      <a:pt x="9237" y="70822"/>
                      <a:pt x="3079" y="61584"/>
                      <a:pt x="3079" y="49267"/>
                    </a:cubicBezTo>
                    <a:cubicBezTo>
                      <a:pt x="3079" y="40030"/>
                      <a:pt x="6158" y="33871"/>
                      <a:pt x="9237" y="24634"/>
                    </a:cubicBezTo>
                    <a:cubicBezTo>
                      <a:pt x="15396" y="15396"/>
                      <a:pt x="24633" y="9238"/>
                      <a:pt x="33871" y="6158"/>
                    </a:cubicBezTo>
                    <a:cubicBezTo>
                      <a:pt x="43109" y="3079"/>
                      <a:pt x="55425" y="0"/>
                      <a:pt x="67742" y="0"/>
                    </a:cubicBezTo>
                    <a:cubicBezTo>
                      <a:pt x="83138" y="3079"/>
                      <a:pt x="98534" y="6158"/>
                      <a:pt x="110851" y="92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6EA980F-3D92-DC4C-FC9C-8D37EAFF95D0}"/>
                  </a:ext>
                </a:extLst>
              </p:cNvPr>
              <p:cNvSpPr/>
              <p:nvPr/>
            </p:nvSpPr>
            <p:spPr>
              <a:xfrm>
                <a:off x="4773639" y="8052692"/>
                <a:ext cx="52346" cy="175513"/>
              </a:xfrm>
              <a:custGeom>
                <a:avLst/>
                <a:gdLst>
                  <a:gd name="connsiteX0" fmla="*/ 12317 w 52346"/>
                  <a:gd name="connsiteY0" fmla="*/ 141643 h 175513"/>
                  <a:gd name="connsiteX1" fmla="*/ 12317 w 52346"/>
                  <a:gd name="connsiteY1" fmla="*/ 33871 h 175513"/>
                  <a:gd name="connsiteX2" fmla="*/ 9238 w 52346"/>
                  <a:gd name="connsiteY2" fmla="*/ 9238 h 175513"/>
                  <a:gd name="connsiteX3" fmla="*/ 0 w 52346"/>
                  <a:gd name="connsiteY3" fmla="*/ 0 h 175513"/>
                  <a:gd name="connsiteX4" fmla="*/ 52346 w 52346"/>
                  <a:gd name="connsiteY4" fmla="*/ 0 h 175513"/>
                  <a:gd name="connsiteX5" fmla="*/ 43109 w 52346"/>
                  <a:gd name="connsiteY5" fmla="*/ 9238 h 175513"/>
                  <a:gd name="connsiteX6" fmla="*/ 40030 w 52346"/>
                  <a:gd name="connsiteY6" fmla="*/ 33871 h 175513"/>
                  <a:gd name="connsiteX7" fmla="*/ 40030 w 52346"/>
                  <a:gd name="connsiteY7" fmla="*/ 141643 h 175513"/>
                  <a:gd name="connsiteX8" fmla="*/ 43109 w 52346"/>
                  <a:gd name="connsiteY8" fmla="*/ 166276 h 175513"/>
                  <a:gd name="connsiteX9" fmla="*/ 52346 w 52346"/>
                  <a:gd name="connsiteY9" fmla="*/ 175514 h 175513"/>
                  <a:gd name="connsiteX10" fmla="*/ 0 w 52346"/>
                  <a:gd name="connsiteY10" fmla="*/ 175514 h 175513"/>
                  <a:gd name="connsiteX11" fmla="*/ 9238 w 52346"/>
                  <a:gd name="connsiteY11" fmla="*/ 166276 h 175513"/>
                  <a:gd name="connsiteX12" fmla="*/ 12317 w 52346"/>
                  <a:gd name="connsiteY12" fmla="*/ 141643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346" h="175513">
                    <a:moveTo>
                      <a:pt x="12317" y="141643"/>
                    </a:moveTo>
                    <a:lnTo>
                      <a:pt x="12317" y="33871"/>
                    </a:lnTo>
                    <a:cubicBezTo>
                      <a:pt x="12317" y="21554"/>
                      <a:pt x="12317" y="12317"/>
                      <a:pt x="9238" y="9238"/>
                    </a:cubicBezTo>
                    <a:cubicBezTo>
                      <a:pt x="6158" y="6158"/>
                      <a:pt x="3079" y="3079"/>
                      <a:pt x="0" y="0"/>
                    </a:cubicBezTo>
                    <a:lnTo>
                      <a:pt x="52346" y="0"/>
                    </a:lnTo>
                    <a:cubicBezTo>
                      <a:pt x="46188" y="3079"/>
                      <a:pt x="43109" y="6158"/>
                      <a:pt x="43109" y="9238"/>
                    </a:cubicBezTo>
                    <a:cubicBezTo>
                      <a:pt x="40030" y="15396"/>
                      <a:pt x="40030" y="21554"/>
                      <a:pt x="40030" y="33871"/>
                    </a:cubicBezTo>
                    <a:lnTo>
                      <a:pt x="40030" y="141643"/>
                    </a:lnTo>
                    <a:cubicBezTo>
                      <a:pt x="40030" y="153960"/>
                      <a:pt x="40030" y="163197"/>
                      <a:pt x="43109" y="166276"/>
                    </a:cubicBezTo>
                    <a:cubicBezTo>
                      <a:pt x="46188" y="169356"/>
                      <a:pt x="49267" y="172435"/>
                      <a:pt x="52346" y="175514"/>
                    </a:cubicBezTo>
                    <a:lnTo>
                      <a:pt x="0" y="175514"/>
                    </a:lnTo>
                    <a:cubicBezTo>
                      <a:pt x="6158" y="172435"/>
                      <a:pt x="9238" y="169356"/>
                      <a:pt x="9238" y="166276"/>
                    </a:cubicBezTo>
                    <a:cubicBezTo>
                      <a:pt x="12317" y="160118"/>
                      <a:pt x="12317" y="150880"/>
                      <a:pt x="12317" y="1416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1AF1661D-BE1C-4C6F-D4CC-5393E4726DFD}"/>
                  </a:ext>
                </a:extLst>
              </p:cNvPr>
              <p:cNvSpPr/>
              <p:nvPr/>
            </p:nvSpPr>
            <p:spPr>
              <a:xfrm>
                <a:off x="5096954" y="8049613"/>
                <a:ext cx="141643" cy="178593"/>
              </a:xfrm>
              <a:custGeom>
                <a:avLst/>
                <a:gdLst>
                  <a:gd name="connsiteX0" fmla="*/ 83138 w 141643"/>
                  <a:gd name="connsiteY0" fmla="*/ 147801 h 178593"/>
                  <a:gd name="connsiteX1" fmla="*/ 86218 w 141643"/>
                  <a:gd name="connsiteY1" fmla="*/ 169356 h 178593"/>
                  <a:gd name="connsiteX2" fmla="*/ 95455 w 141643"/>
                  <a:gd name="connsiteY2" fmla="*/ 178593 h 178593"/>
                  <a:gd name="connsiteX3" fmla="*/ 43109 w 141643"/>
                  <a:gd name="connsiteY3" fmla="*/ 178593 h 178593"/>
                  <a:gd name="connsiteX4" fmla="*/ 52346 w 141643"/>
                  <a:gd name="connsiteY4" fmla="*/ 169356 h 178593"/>
                  <a:gd name="connsiteX5" fmla="*/ 55426 w 141643"/>
                  <a:gd name="connsiteY5" fmla="*/ 144722 h 178593"/>
                  <a:gd name="connsiteX6" fmla="*/ 55426 w 141643"/>
                  <a:gd name="connsiteY6" fmla="*/ 21554 h 178593"/>
                  <a:gd name="connsiteX7" fmla="*/ 33871 w 141643"/>
                  <a:gd name="connsiteY7" fmla="*/ 21554 h 178593"/>
                  <a:gd name="connsiteX8" fmla="*/ 9238 w 141643"/>
                  <a:gd name="connsiteY8" fmla="*/ 24634 h 178593"/>
                  <a:gd name="connsiteX9" fmla="*/ 0 w 141643"/>
                  <a:gd name="connsiteY9" fmla="*/ 30792 h 178593"/>
                  <a:gd name="connsiteX10" fmla="*/ 9238 w 141643"/>
                  <a:gd name="connsiteY10" fmla="*/ 0 h 178593"/>
                  <a:gd name="connsiteX11" fmla="*/ 24634 w 141643"/>
                  <a:gd name="connsiteY11" fmla="*/ 3079 h 178593"/>
                  <a:gd name="connsiteX12" fmla="*/ 126247 w 141643"/>
                  <a:gd name="connsiteY12" fmla="*/ 3079 h 178593"/>
                  <a:gd name="connsiteX13" fmla="*/ 141643 w 141643"/>
                  <a:gd name="connsiteY13" fmla="*/ 0 h 178593"/>
                  <a:gd name="connsiteX14" fmla="*/ 132405 w 141643"/>
                  <a:gd name="connsiteY14" fmla="*/ 30792 h 178593"/>
                  <a:gd name="connsiteX15" fmla="*/ 126247 w 141643"/>
                  <a:gd name="connsiteY15" fmla="*/ 24634 h 178593"/>
                  <a:gd name="connsiteX16" fmla="*/ 107772 w 141643"/>
                  <a:gd name="connsiteY16" fmla="*/ 21554 h 178593"/>
                  <a:gd name="connsiteX17" fmla="*/ 83138 w 141643"/>
                  <a:gd name="connsiteY17" fmla="*/ 21554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643" h="178593">
                    <a:moveTo>
                      <a:pt x="83138" y="147801"/>
                    </a:moveTo>
                    <a:cubicBezTo>
                      <a:pt x="83138" y="157039"/>
                      <a:pt x="83138" y="163197"/>
                      <a:pt x="86218" y="169356"/>
                    </a:cubicBezTo>
                    <a:cubicBezTo>
                      <a:pt x="89296" y="172435"/>
                      <a:pt x="92376" y="178593"/>
                      <a:pt x="95455" y="178593"/>
                    </a:cubicBezTo>
                    <a:lnTo>
                      <a:pt x="43109" y="178593"/>
                    </a:lnTo>
                    <a:cubicBezTo>
                      <a:pt x="49267" y="175514"/>
                      <a:pt x="52346" y="172435"/>
                      <a:pt x="52346" y="169356"/>
                    </a:cubicBezTo>
                    <a:cubicBezTo>
                      <a:pt x="55426" y="163197"/>
                      <a:pt x="55426" y="157039"/>
                      <a:pt x="55426" y="144722"/>
                    </a:cubicBezTo>
                    <a:lnTo>
                      <a:pt x="55426" y="21554"/>
                    </a:lnTo>
                    <a:cubicBezTo>
                      <a:pt x="49267" y="21554"/>
                      <a:pt x="40030" y="21554"/>
                      <a:pt x="33871" y="21554"/>
                    </a:cubicBezTo>
                    <a:cubicBezTo>
                      <a:pt x="21554" y="21554"/>
                      <a:pt x="15396" y="21554"/>
                      <a:pt x="9238" y="24634"/>
                    </a:cubicBezTo>
                    <a:cubicBezTo>
                      <a:pt x="6158" y="24634"/>
                      <a:pt x="3079" y="27713"/>
                      <a:pt x="0" y="30792"/>
                    </a:cubicBezTo>
                    <a:lnTo>
                      <a:pt x="9238" y="0"/>
                    </a:lnTo>
                    <a:cubicBezTo>
                      <a:pt x="12317" y="0"/>
                      <a:pt x="15396" y="0"/>
                      <a:pt x="24634" y="3079"/>
                    </a:cubicBezTo>
                    <a:lnTo>
                      <a:pt x="126247" y="3079"/>
                    </a:lnTo>
                    <a:cubicBezTo>
                      <a:pt x="135484" y="3079"/>
                      <a:pt x="138564" y="3079"/>
                      <a:pt x="141643" y="0"/>
                    </a:cubicBezTo>
                    <a:lnTo>
                      <a:pt x="132405" y="30792"/>
                    </a:lnTo>
                    <a:cubicBezTo>
                      <a:pt x="129326" y="27713"/>
                      <a:pt x="129326" y="24634"/>
                      <a:pt x="126247" y="24634"/>
                    </a:cubicBezTo>
                    <a:cubicBezTo>
                      <a:pt x="123168" y="21554"/>
                      <a:pt x="117009" y="21554"/>
                      <a:pt x="107772" y="21554"/>
                    </a:cubicBezTo>
                    <a:cubicBezTo>
                      <a:pt x="107772" y="21554"/>
                      <a:pt x="98534" y="21554"/>
                      <a:pt x="83138" y="21554"/>
                    </a:cubicBezTo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65FC868E-FE5F-CE11-7D2F-7F233CF4C7A7}"/>
                  </a:ext>
                </a:extLst>
              </p:cNvPr>
              <p:cNvSpPr/>
              <p:nvPr/>
            </p:nvSpPr>
            <p:spPr>
              <a:xfrm>
                <a:off x="5497250" y="8052692"/>
                <a:ext cx="163197" cy="175513"/>
              </a:xfrm>
              <a:custGeom>
                <a:avLst/>
                <a:gdLst>
                  <a:gd name="connsiteX0" fmla="*/ 98534 w 163197"/>
                  <a:gd name="connsiteY0" fmla="*/ 98534 h 175513"/>
                  <a:gd name="connsiteX1" fmla="*/ 98534 w 163197"/>
                  <a:gd name="connsiteY1" fmla="*/ 144722 h 175513"/>
                  <a:gd name="connsiteX2" fmla="*/ 101613 w 163197"/>
                  <a:gd name="connsiteY2" fmla="*/ 166276 h 175513"/>
                  <a:gd name="connsiteX3" fmla="*/ 110851 w 163197"/>
                  <a:gd name="connsiteY3" fmla="*/ 175514 h 175513"/>
                  <a:gd name="connsiteX4" fmla="*/ 58504 w 163197"/>
                  <a:gd name="connsiteY4" fmla="*/ 175514 h 175513"/>
                  <a:gd name="connsiteX5" fmla="*/ 67742 w 163197"/>
                  <a:gd name="connsiteY5" fmla="*/ 166276 h 175513"/>
                  <a:gd name="connsiteX6" fmla="*/ 70822 w 163197"/>
                  <a:gd name="connsiteY6" fmla="*/ 141643 h 175513"/>
                  <a:gd name="connsiteX7" fmla="*/ 70822 w 163197"/>
                  <a:gd name="connsiteY7" fmla="*/ 98534 h 175513"/>
                  <a:gd name="connsiteX8" fmla="*/ 24634 w 163197"/>
                  <a:gd name="connsiteY8" fmla="*/ 24634 h 175513"/>
                  <a:gd name="connsiteX9" fmla="*/ 12317 w 163197"/>
                  <a:gd name="connsiteY9" fmla="*/ 9238 h 175513"/>
                  <a:gd name="connsiteX10" fmla="*/ 0 w 163197"/>
                  <a:gd name="connsiteY10" fmla="*/ 0 h 175513"/>
                  <a:gd name="connsiteX11" fmla="*/ 27713 w 163197"/>
                  <a:gd name="connsiteY11" fmla="*/ 0 h 175513"/>
                  <a:gd name="connsiteX12" fmla="*/ 30792 w 163197"/>
                  <a:gd name="connsiteY12" fmla="*/ 0 h 175513"/>
                  <a:gd name="connsiteX13" fmla="*/ 40030 w 163197"/>
                  <a:gd name="connsiteY13" fmla="*/ 3079 h 175513"/>
                  <a:gd name="connsiteX14" fmla="*/ 49267 w 163197"/>
                  <a:gd name="connsiteY14" fmla="*/ 15396 h 175513"/>
                  <a:gd name="connsiteX15" fmla="*/ 89296 w 163197"/>
                  <a:gd name="connsiteY15" fmla="*/ 80059 h 175513"/>
                  <a:gd name="connsiteX16" fmla="*/ 123168 w 163197"/>
                  <a:gd name="connsiteY16" fmla="*/ 27713 h 175513"/>
                  <a:gd name="connsiteX17" fmla="*/ 129326 w 163197"/>
                  <a:gd name="connsiteY17" fmla="*/ 15396 h 175513"/>
                  <a:gd name="connsiteX18" fmla="*/ 123168 w 163197"/>
                  <a:gd name="connsiteY18" fmla="*/ 6158 h 175513"/>
                  <a:gd name="connsiteX19" fmla="*/ 117009 w 163197"/>
                  <a:gd name="connsiteY19" fmla="*/ 3079 h 175513"/>
                  <a:gd name="connsiteX20" fmla="*/ 163197 w 163197"/>
                  <a:gd name="connsiteY20" fmla="*/ 3079 h 175513"/>
                  <a:gd name="connsiteX21" fmla="*/ 98534 w 163197"/>
                  <a:gd name="connsiteY21" fmla="*/ 98534 h 17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197" h="175513">
                    <a:moveTo>
                      <a:pt x="98534" y="98534"/>
                    </a:moveTo>
                    <a:lnTo>
                      <a:pt x="98534" y="144722"/>
                    </a:lnTo>
                    <a:cubicBezTo>
                      <a:pt x="98534" y="153960"/>
                      <a:pt x="98534" y="160118"/>
                      <a:pt x="101613" y="166276"/>
                    </a:cubicBezTo>
                    <a:cubicBezTo>
                      <a:pt x="104692" y="169356"/>
                      <a:pt x="107772" y="172435"/>
                      <a:pt x="110851" y="175514"/>
                    </a:cubicBezTo>
                    <a:lnTo>
                      <a:pt x="58504" y="175514"/>
                    </a:lnTo>
                    <a:cubicBezTo>
                      <a:pt x="61584" y="172435"/>
                      <a:pt x="64663" y="169356"/>
                      <a:pt x="67742" y="166276"/>
                    </a:cubicBezTo>
                    <a:cubicBezTo>
                      <a:pt x="70822" y="160118"/>
                      <a:pt x="70822" y="153960"/>
                      <a:pt x="70822" y="141643"/>
                    </a:cubicBezTo>
                    <a:lnTo>
                      <a:pt x="70822" y="98534"/>
                    </a:lnTo>
                    <a:lnTo>
                      <a:pt x="24634" y="24634"/>
                    </a:lnTo>
                    <a:cubicBezTo>
                      <a:pt x="18475" y="15396"/>
                      <a:pt x="15396" y="12317"/>
                      <a:pt x="12317" y="9238"/>
                    </a:cubicBezTo>
                    <a:cubicBezTo>
                      <a:pt x="9238" y="6158"/>
                      <a:pt x="6158" y="3079"/>
                      <a:pt x="0" y="0"/>
                    </a:cubicBezTo>
                    <a:lnTo>
                      <a:pt x="27713" y="0"/>
                    </a:lnTo>
                    <a:cubicBezTo>
                      <a:pt x="27713" y="0"/>
                      <a:pt x="30792" y="0"/>
                      <a:pt x="30792" y="0"/>
                    </a:cubicBezTo>
                    <a:cubicBezTo>
                      <a:pt x="33871" y="0"/>
                      <a:pt x="36950" y="0"/>
                      <a:pt x="40030" y="3079"/>
                    </a:cubicBezTo>
                    <a:cubicBezTo>
                      <a:pt x="43109" y="3079"/>
                      <a:pt x="43109" y="9238"/>
                      <a:pt x="49267" y="15396"/>
                    </a:cubicBezTo>
                    <a:lnTo>
                      <a:pt x="89296" y="80059"/>
                    </a:lnTo>
                    <a:lnTo>
                      <a:pt x="123168" y="27713"/>
                    </a:lnTo>
                    <a:cubicBezTo>
                      <a:pt x="126247" y="21554"/>
                      <a:pt x="129326" y="18475"/>
                      <a:pt x="129326" y="15396"/>
                    </a:cubicBezTo>
                    <a:cubicBezTo>
                      <a:pt x="129326" y="12317"/>
                      <a:pt x="126247" y="9238"/>
                      <a:pt x="123168" y="6158"/>
                    </a:cubicBezTo>
                    <a:cubicBezTo>
                      <a:pt x="123168" y="6158"/>
                      <a:pt x="120088" y="3079"/>
                      <a:pt x="117009" y="3079"/>
                    </a:cubicBezTo>
                    <a:lnTo>
                      <a:pt x="163197" y="3079"/>
                    </a:lnTo>
                    <a:lnTo>
                      <a:pt x="98534" y="98534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1F7873B9-AEAD-92DD-69E7-CE5CB39E73AA}"/>
                  </a:ext>
                </a:extLst>
              </p:cNvPr>
              <p:cNvSpPr/>
              <p:nvPr/>
            </p:nvSpPr>
            <p:spPr>
              <a:xfrm>
                <a:off x="6097692" y="8046534"/>
                <a:ext cx="193989" cy="187830"/>
              </a:xfrm>
              <a:custGeom>
                <a:avLst/>
                <a:gdLst>
                  <a:gd name="connsiteX0" fmla="*/ 98534 w 193989"/>
                  <a:gd name="connsiteY0" fmla="*/ 0 h 187830"/>
                  <a:gd name="connsiteX1" fmla="*/ 144722 w 193989"/>
                  <a:gd name="connsiteY1" fmla="*/ 12317 h 187830"/>
                  <a:gd name="connsiteX2" fmla="*/ 184752 w 193989"/>
                  <a:gd name="connsiteY2" fmla="*/ 52346 h 187830"/>
                  <a:gd name="connsiteX3" fmla="*/ 193989 w 193989"/>
                  <a:gd name="connsiteY3" fmla="*/ 92376 h 187830"/>
                  <a:gd name="connsiteX4" fmla="*/ 175514 w 193989"/>
                  <a:gd name="connsiteY4" fmla="*/ 144722 h 187830"/>
                  <a:gd name="connsiteX5" fmla="*/ 135484 w 193989"/>
                  <a:gd name="connsiteY5" fmla="*/ 178593 h 187830"/>
                  <a:gd name="connsiteX6" fmla="*/ 95455 w 193989"/>
                  <a:gd name="connsiteY6" fmla="*/ 187831 h 187830"/>
                  <a:gd name="connsiteX7" fmla="*/ 33871 w 193989"/>
                  <a:gd name="connsiteY7" fmla="*/ 169356 h 187830"/>
                  <a:gd name="connsiteX8" fmla="*/ 6158 w 193989"/>
                  <a:gd name="connsiteY8" fmla="*/ 132405 h 187830"/>
                  <a:gd name="connsiteX9" fmla="*/ 0 w 193989"/>
                  <a:gd name="connsiteY9" fmla="*/ 95455 h 187830"/>
                  <a:gd name="connsiteX10" fmla="*/ 15396 w 193989"/>
                  <a:gd name="connsiteY10" fmla="*/ 46188 h 187830"/>
                  <a:gd name="connsiteX11" fmla="*/ 55426 w 193989"/>
                  <a:gd name="connsiteY11" fmla="*/ 12317 h 187830"/>
                  <a:gd name="connsiteX12" fmla="*/ 98534 w 193989"/>
                  <a:gd name="connsiteY12" fmla="*/ 0 h 187830"/>
                  <a:gd name="connsiteX13" fmla="*/ 95455 w 193989"/>
                  <a:gd name="connsiteY13" fmla="*/ 18475 h 187830"/>
                  <a:gd name="connsiteX14" fmla="*/ 58504 w 193989"/>
                  <a:gd name="connsiteY14" fmla="*/ 27713 h 187830"/>
                  <a:gd name="connsiteX15" fmla="*/ 33871 w 193989"/>
                  <a:gd name="connsiteY15" fmla="*/ 55425 h 187830"/>
                  <a:gd name="connsiteX16" fmla="*/ 27713 w 193989"/>
                  <a:gd name="connsiteY16" fmla="*/ 86217 h 187830"/>
                  <a:gd name="connsiteX17" fmla="*/ 40030 w 193989"/>
                  <a:gd name="connsiteY17" fmla="*/ 129326 h 187830"/>
                  <a:gd name="connsiteX18" fmla="*/ 98534 w 193989"/>
                  <a:gd name="connsiteY18" fmla="*/ 163197 h 187830"/>
                  <a:gd name="connsiteX19" fmla="*/ 150880 w 193989"/>
                  <a:gd name="connsiteY19" fmla="*/ 141643 h 187830"/>
                  <a:gd name="connsiteX20" fmla="*/ 166276 w 193989"/>
                  <a:gd name="connsiteY20" fmla="*/ 92376 h 187830"/>
                  <a:gd name="connsiteX21" fmla="*/ 147801 w 193989"/>
                  <a:gd name="connsiteY21" fmla="*/ 40029 h 187830"/>
                  <a:gd name="connsiteX22" fmla="*/ 95455 w 193989"/>
                  <a:gd name="connsiteY22" fmla="*/ 18475 h 187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3989" h="187830">
                    <a:moveTo>
                      <a:pt x="98534" y="0"/>
                    </a:moveTo>
                    <a:cubicBezTo>
                      <a:pt x="113930" y="0"/>
                      <a:pt x="129326" y="3079"/>
                      <a:pt x="144722" y="12317"/>
                    </a:cubicBezTo>
                    <a:cubicBezTo>
                      <a:pt x="163197" y="21554"/>
                      <a:pt x="175514" y="33871"/>
                      <a:pt x="184752" y="52346"/>
                    </a:cubicBezTo>
                    <a:cubicBezTo>
                      <a:pt x="190910" y="64663"/>
                      <a:pt x="193989" y="80059"/>
                      <a:pt x="193989" y="92376"/>
                    </a:cubicBezTo>
                    <a:cubicBezTo>
                      <a:pt x="193989" y="110851"/>
                      <a:pt x="187831" y="129326"/>
                      <a:pt x="175514" y="144722"/>
                    </a:cubicBezTo>
                    <a:cubicBezTo>
                      <a:pt x="166276" y="160118"/>
                      <a:pt x="150880" y="169356"/>
                      <a:pt x="135484" y="178593"/>
                    </a:cubicBezTo>
                    <a:cubicBezTo>
                      <a:pt x="123168" y="184752"/>
                      <a:pt x="107772" y="187831"/>
                      <a:pt x="95455" y="187831"/>
                    </a:cubicBezTo>
                    <a:cubicBezTo>
                      <a:pt x="70822" y="187831"/>
                      <a:pt x="52346" y="181672"/>
                      <a:pt x="33871" y="169356"/>
                    </a:cubicBezTo>
                    <a:cubicBezTo>
                      <a:pt x="21554" y="160118"/>
                      <a:pt x="12317" y="147801"/>
                      <a:pt x="6158" y="132405"/>
                    </a:cubicBezTo>
                    <a:cubicBezTo>
                      <a:pt x="0" y="120088"/>
                      <a:pt x="0" y="107772"/>
                      <a:pt x="0" y="95455"/>
                    </a:cubicBezTo>
                    <a:cubicBezTo>
                      <a:pt x="0" y="76980"/>
                      <a:pt x="6158" y="61584"/>
                      <a:pt x="15396" y="46188"/>
                    </a:cubicBezTo>
                    <a:cubicBezTo>
                      <a:pt x="24634" y="30792"/>
                      <a:pt x="36950" y="21554"/>
                      <a:pt x="55426" y="12317"/>
                    </a:cubicBezTo>
                    <a:cubicBezTo>
                      <a:pt x="67742" y="3079"/>
                      <a:pt x="83138" y="0"/>
                      <a:pt x="98534" y="0"/>
                    </a:cubicBezTo>
                    <a:close/>
                    <a:moveTo>
                      <a:pt x="95455" y="18475"/>
                    </a:moveTo>
                    <a:cubicBezTo>
                      <a:pt x="83138" y="18475"/>
                      <a:pt x="70822" y="21554"/>
                      <a:pt x="58504" y="27713"/>
                    </a:cubicBezTo>
                    <a:cubicBezTo>
                      <a:pt x="49267" y="33871"/>
                      <a:pt x="40030" y="43109"/>
                      <a:pt x="33871" y="55425"/>
                    </a:cubicBezTo>
                    <a:cubicBezTo>
                      <a:pt x="30792" y="64663"/>
                      <a:pt x="27713" y="76980"/>
                      <a:pt x="27713" y="86217"/>
                    </a:cubicBezTo>
                    <a:cubicBezTo>
                      <a:pt x="27713" y="101613"/>
                      <a:pt x="30792" y="113930"/>
                      <a:pt x="40030" y="129326"/>
                    </a:cubicBezTo>
                    <a:cubicBezTo>
                      <a:pt x="52346" y="153960"/>
                      <a:pt x="70822" y="163197"/>
                      <a:pt x="98534" y="163197"/>
                    </a:cubicBezTo>
                    <a:cubicBezTo>
                      <a:pt x="120088" y="163197"/>
                      <a:pt x="138564" y="157039"/>
                      <a:pt x="150880" y="141643"/>
                    </a:cubicBezTo>
                    <a:cubicBezTo>
                      <a:pt x="163197" y="129326"/>
                      <a:pt x="166276" y="113930"/>
                      <a:pt x="166276" y="92376"/>
                    </a:cubicBezTo>
                    <a:cubicBezTo>
                      <a:pt x="166276" y="70821"/>
                      <a:pt x="160118" y="52346"/>
                      <a:pt x="147801" y="40029"/>
                    </a:cubicBezTo>
                    <a:cubicBezTo>
                      <a:pt x="132405" y="27713"/>
                      <a:pt x="117009" y="18475"/>
                      <a:pt x="95455" y="18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840FB4C-BCB7-A7C9-490A-EE9B3A7F7C41}"/>
                  </a:ext>
                </a:extLst>
              </p:cNvPr>
              <p:cNvSpPr/>
              <p:nvPr/>
            </p:nvSpPr>
            <p:spPr>
              <a:xfrm>
                <a:off x="6488750" y="8049613"/>
                <a:ext cx="98534" cy="178593"/>
              </a:xfrm>
              <a:custGeom>
                <a:avLst/>
                <a:gdLst>
                  <a:gd name="connsiteX0" fmla="*/ 40030 w 98534"/>
                  <a:gd name="connsiteY0" fmla="*/ 92376 h 178593"/>
                  <a:gd name="connsiteX1" fmla="*/ 40030 w 98534"/>
                  <a:gd name="connsiteY1" fmla="*/ 144722 h 178593"/>
                  <a:gd name="connsiteX2" fmla="*/ 43109 w 98534"/>
                  <a:gd name="connsiteY2" fmla="*/ 169356 h 178593"/>
                  <a:gd name="connsiteX3" fmla="*/ 52346 w 98534"/>
                  <a:gd name="connsiteY3" fmla="*/ 178593 h 178593"/>
                  <a:gd name="connsiteX4" fmla="*/ 0 w 98534"/>
                  <a:gd name="connsiteY4" fmla="*/ 178593 h 178593"/>
                  <a:gd name="connsiteX5" fmla="*/ 9238 w 98534"/>
                  <a:gd name="connsiteY5" fmla="*/ 169356 h 178593"/>
                  <a:gd name="connsiteX6" fmla="*/ 12317 w 98534"/>
                  <a:gd name="connsiteY6" fmla="*/ 144722 h 178593"/>
                  <a:gd name="connsiteX7" fmla="*/ 12317 w 98534"/>
                  <a:gd name="connsiteY7" fmla="*/ 36950 h 178593"/>
                  <a:gd name="connsiteX8" fmla="*/ 9238 w 98534"/>
                  <a:gd name="connsiteY8" fmla="*/ 12317 h 178593"/>
                  <a:gd name="connsiteX9" fmla="*/ 0 w 98534"/>
                  <a:gd name="connsiteY9" fmla="*/ 3079 h 178593"/>
                  <a:gd name="connsiteX10" fmla="*/ 89297 w 98534"/>
                  <a:gd name="connsiteY10" fmla="*/ 3079 h 178593"/>
                  <a:gd name="connsiteX11" fmla="*/ 98534 w 98534"/>
                  <a:gd name="connsiteY11" fmla="*/ 0 h 178593"/>
                  <a:gd name="connsiteX12" fmla="*/ 98534 w 98534"/>
                  <a:gd name="connsiteY12" fmla="*/ 30792 h 178593"/>
                  <a:gd name="connsiteX13" fmla="*/ 86218 w 98534"/>
                  <a:gd name="connsiteY13" fmla="*/ 21554 h 178593"/>
                  <a:gd name="connsiteX14" fmla="*/ 64663 w 98534"/>
                  <a:gd name="connsiteY14" fmla="*/ 18475 h 178593"/>
                  <a:gd name="connsiteX15" fmla="*/ 36950 w 98534"/>
                  <a:gd name="connsiteY15" fmla="*/ 21554 h 178593"/>
                  <a:gd name="connsiteX16" fmla="*/ 36950 w 98534"/>
                  <a:gd name="connsiteY16" fmla="*/ 70822 h 178593"/>
                  <a:gd name="connsiteX17" fmla="*/ 73901 w 98534"/>
                  <a:gd name="connsiteY17" fmla="*/ 70822 h 178593"/>
                  <a:gd name="connsiteX18" fmla="*/ 83138 w 98534"/>
                  <a:gd name="connsiteY18" fmla="*/ 67742 h 178593"/>
                  <a:gd name="connsiteX19" fmla="*/ 83138 w 98534"/>
                  <a:gd name="connsiteY19" fmla="*/ 95455 h 178593"/>
                  <a:gd name="connsiteX20" fmla="*/ 76980 w 98534"/>
                  <a:gd name="connsiteY20" fmla="*/ 89297 h 178593"/>
                  <a:gd name="connsiteX21" fmla="*/ 61584 w 98534"/>
                  <a:gd name="connsiteY21" fmla="*/ 86218 h 178593"/>
                  <a:gd name="connsiteX22" fmla="*/ 40030 w 98534"/>
                  <a:gd name="connsiteY22" fmla="*/ 86218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534" h="178593">
                    <a:moveTo>
                      <a:pt x="40030" y="92376"/>
                    </a:moveTo>
                    <a:lnTo>
                      <a:pt x="40030" y="144722"/>
                    </a:lnTo>
                    <a:cubicBezTo>
                      <a:pt x="40030" y="157039"/>
                      <a:pt x="40030" y="166277"/>
                      <a:pt x="43109" y="169356"/>
                    </a:cubicBezTo>
                    <a:cubicBezTo>
                      <a:pt x="46188" y="172435"/>
                      <a:pt x="49267" y="175514"/>
                      <a:pt x="52346" y="178593"/>
                    </a:cubicBezTo>
                    <a:lnTo>
                      <a:pt x="0" y="178593"/>
                    </a:lnTo>
                    <a:cubicBezTo>
                      <a:pt x="6158" y="175514"/>
                      <a:pt x="9238" y="172435"/>
                      <a:pt x="9238" y="169356"/>
                    </a:cubicBezTo>
                    <a:cubicBezTo>
                      <a:pt x="12317" y="163197"/>
                      <a:pt x="12317" y="157039"/>
                      <a:pt x="12317" y="144722"/>
                    </a:cubicBezTo>
                    <a:lnTo>
                      <a:pt x="12317" y="36950"/>
                    </a:lnTo>
                    <a:cubicBezTo>
                      <a:pt x="12317" y="24634"/>
                      <a:pt x="12317" y="15396"/>
                      <a:pt x="9238" y="12317"/>
                    </a:cubicBezTo>
                    <a:cubicBezTo>
                      <a:pt x="6158" y="9238"/>
                      <a:pt x="3079" y="6158"/>
                      <a:pt x="0" y="3079"/>
                    </a:cubicBezTo>
                    <a:lnTo>
                      <a:pt x="89297" y="3079"/>
                    </a:lnTo>
                    <a:cubicBezTo>
                      <a:pt x="92376" y="3079"/>
                      <a:pt x="95455" y="3079"/>
                      <a:pt x="98534" y="0"/>
                    </a:cubicBezTo>
                    <a:lnTo>
                      <a:pt x="98534" y="30792"/>
                    </a:lnTo>
                    <a:cubicBezTo>
                      <a:pt x="95455" y="27713"/>
                      <a:pt x="89297" y="24634"/>
                      <a:pt x="86218" y="21554"/>
                    </a:cubicBezTo>
                    <a:cubicBezTo>
                      <a:pt x="80059" y="18475"/>
                      <a:pt x="73901" y="18475"/>
                      <a:pt x="64663" y="18475"/>
                    </a:cubicBezTo>
                    <a:cubicBezTo>
                      <a:pt x="52346" y="18475"/>
                      <a:pt x="43109" y="18475"/>
                      <a:pt x="36950" y="21554"/>
                    </a:cubicBezTo>
                    <a:lnTo>
                      <a:pt x="36950" y="70822"/>
                    </a:lnTo>
                    <a:lnTo>
                      <a:pt x="73901" y="70822"/>
                    </a:lnTo>
                    <a:cubicBezTo>
                      <a:pt x="76980" y="70822"/>
                      <a:pt x="80059" y="70822"/>
                      <a:pt x="83138" y="67742"/>
                    </a:cubicBezTo>
                    <a:lnTo>
                      <a:pt x="83138" y="95455"/>
                    </a:lnTo>
                    <a:cubicBezTo>
                      <a:pt x="80059" y="92376"/>
                      <a:pt x="80059" y="92376"/>
                      <a:pt x="76980" y="89297"/>
                    </a:cubicBezTo>
                    <a:cubicBezTo>
                      <a:pt x="73901" y="89297"/>
                      <a:pt x="67742" y="86218"/>
                      <a:pt x="61584" y="86218"/>
                    </a:cubicBezTo>
                    <a:lnTo>
                      <a:pt x="40030" y="86218"/>
                    </a:lnTo>
                    <a:close/>
                  </a:path>
                </a:pathLst>
              </a:custGeom>
              <a:solidFill>
                <a:srgbClr val="FFFFFF"/>
              </a:solidFill>
              <a:ln w="30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E0D6164-1201-1572-AD26-57CA975B0D88}"/>
                </a:ext>
              </a:extLst>
            </p:cNvPr>
            <p:cNvSpPr/>
            <p:nvPr/>
          </p:nvSpPr>
          <p:spPr>
            <a:xfrm>
              <a:off x="6270128" y="7769406"/>
              <a:ext cx="86217" cy="86217"/>
            </a:xfrm>
            <a:custGeom>
              <a:avLst/>
              <a:gdLst>
                <a:gd name="connsiteX0" fmla="*/ 43109 w 86217"/>
                <a:gd name="connsiteY0" fmla="*/ 0 h 86217"/>
                <a:gd name="connsiteX1" fmla="*/ 86217 w 86217"/>
                <a:gd name="connsiteY1" fmla="*/ 43109 h 86217"/>
                <a:gd name="connsiteX2" fmla="*/ 43109 w 86217"/>
                <a:gd name="connsiteY2" fmla="*/ 86217 h 86217"/>
                <a:gd name="connsiteX3" fmla="*/ 0 w 86217"/>
                <a:gd name="connsiteY3" fmla="*/ 43109 h 86217"/>
                <a:gd name="connsiteX4" fmla="*/ 43109 w 86217"/>
                <a:gd name="connsiteY4" fmla="*/ 0 h 86217"/>
                <a:gd name="connsiteX5" fmla="*/ 43109 w 86217"/>
                <a:gd name="connsiteY5" fmla="*/ 0 h 86217"/>
                <a:gd name="connsiteX6" fmla="*/ 43109 w 86217"/>
                <a:gd name="connsiteY6" fmla="*/ 6159 h 86217"/>
                <a:gd name="connsiteX7" fmla="*/ 9237 w 86217"/>
                <a:gd name="connsiteY7" fmla="*/ 43109 h 86217"/>
                <a:gd name="connsiteX8" fmla="*/ 43109 w 86217"/>
                <a:gd name="connsiteY8" fmla="*/ 80059 h 86217"/>
                <a:gd name="connsiteX9" fmla="*/ 76980 w 86217"/>
                <a:gd name="connsiteY9" fmla="*/ 43109 h 86217"/>
                <a:gd name="connsiteX10" fmla="*/ 43109 w 86217"/>
                <a:gd name="connsiteY10" fmla="*/ 6159 h 86217"/>
                <a:gd name="connsiteX11" fmla="*/ 43109 w 86217"/>
                <a:gd name="connsiteY11" fmla="*/ 6159 h 86217"/>
                <a:gd name="connsiteX12" fmla="*/ 33871 w 86217"/>
                <a:gd name="connsiteY12" fmla="*/ 67742 h 86217"/>
                <a:gd name="connsiteX13" fmla="*/ 27713 w 86217"/>
                <a:gd name="connsiteY13" fmla="*/ 67742 h 86217"/>
                <a:gd name="connsiteX14" fmla="*/ 27713 w 86217"/>
                <a:gd name="connsiteY14" fmla="*/ 18475 h 86217"/>
                <a:gd name="connsiteX15" fmla="*/ 40029 w 86217"/>
                <a:gd name="connsiteY15" fmla="*/ 18475 h 86217"/>
                <a:gd name="connsiteX16" fmla="*/ 55425 w 86217"/>
                <a:gd name="connsiteY16" fmla="*/ 21554 h 86217"/>
                <a:gd name="connsiteX17" fmla="*/ 58504 w 86217"/>
                <a:gd name="connsiteY17" fmla="*/ 30792 h 86217"/>
                <a:gd name="connsiteX18" fmla="*/ 49267 w 86217"/>
                <a:gd name="connsiteY18" fmla="*/ 43109 h 86217"/>
                <a:gd name="connsiteX19" fmla="*/ 49267 w 86217"/>
                <a:gd name="connsiteY19" fmla="*/ 43109 h 86217"/>
                <a:gd name="connsiteX20" fmla="*/ 58504 w 86217"/>
                <a:gd name="connsiteY20" fmla="*/ 55426 h 86217"/>
                <a:gd name="connsiteX21" fmla="*/ 61584 w 86217"/>
                <a:gd name="connsiteY21" fmla="*/ 67742 h 86217"/>
                <a:gd name="connsiteX22" fmla="*/ 52346 w 86217"/>
                <a:gd name="connsiteY22" fmla="*/ 67742 h 86217"/>
                <a:gd name="connsiteX23" fmla="*/ 49267 w 86217"/>
                <a:gd name="connsiteY23" fmla="*/ 55426 h 86217"/>
                <a:gd name="connsiteX24" fmla="*/ 40029 w 86217"/>
                <a:gd name="connsiteY24" fmla="*/ 46188 h 86217"/>
                <a:gd name="connsiteX25" fmla="*/ 33871 w 86217"/>
                <a:gd name="connsiteY25" fmla="*/ 46188 h 86217"/>
                <a:gd name="connsiteX26" fmla="*/ 33871 w 86217"/>
                <a:gd name="connsiteY26" fmla="*/ 67742 h 86217"/>
                <a:gd name="connsiteX27" fmla="*/ 33871 w 86217"/>
                <a:gd name="connsiteY27" fmla="*/ 43109 h 86217"/>
                <a:gd name="connsiteX28" fmla="*/ 40029 w 86217"/>
                <a:gd name="connsiteY28" fmla="*/ 43109 h 86217"/>
                <a:gd name="connsiteX29" fmla="*/ 52346 w 86217"/>
                <a:gd name="connsiteY29" fmla="*/ 33871 h 86217"/>
                <a:gd name="connsiteX30" fmla="*/ 40029 w 86217"/>
                <a:gd name="connsiteY30" fmla="*/ 24634 h 86217"/>
                <a:gd name="connsiteX31" fmla="*/ 33871 w 86217"/>
                <a:gd name="connsiteY31" fmla="*/ 24634 h 86217"/>
                <a:gd name="connsiteX32" fmla="*/ 33871 w 86217"/>
                <a:gd name="connsiteY32" fmla="*/ 43109 h 8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217" h="86217">
                  <a:moveTo>
                    <a:pt x="43109" y="0"/>
                  </a:moveTo>
                  <a:cubicBezTo>
                    <a:pt x="67742" y="0"/>
                    <a:pt x="86217" y="18475"/>
                    <a:pt x="86217" y="43109"/>
                  </a:cubicBezTo>
                  <a:cubicBezTo>
                    <a:pt x="86217" y="67742"/>
                    <a:pt x="67742" y="86217"/>
                    <a:pt x="43109" y="86217"/>
                  </a:cubicBezTo>
                  <a:cubicBezTo>
                    <a:pt x="18475" y="86217"/>
                    <a:pt x="0" y="67742"/>
                    <a:pt x="0" y="43109"/>
                  </a:cubicBezTo>
                  <a:cubicBezTo>
                    <a:pt x="0" y="18475"/>
                    <a:pt x="18475" y="0"/>
                    <a:pt x="43109" y="0"/>
                  </a:cubicBezTo>
                  <a:lnTo>
                    <a:pt x="43109" y="0"/>
                  </a:lnTo>
                  <a:close/>
                  <a:moveTo>
                    <a:pt x="43109" y="6159"/>
                  </a:moveTo>
                  <a:cubicBezTo>
                    <a:pt x="24633" y="6159"/>
                    <a:pt x="9237" y="21554"/>
                    <a:pt x="9237" y="43109"/>
                  </a:cubicBezTo>
                  <a:cubicBezTo>
                    <a:pt x="9237" y="64663"/>
                    <a:pt x="24633" y="80059"/>
                    <a:pt x="43109" y="80059"/>
                  </a:cubicBezTo>
                  <a:cubicBezTo>
                    <a:pt x="61584" y="80059"/>
                    <a:pt x="76980" y="64663"/>
                    <a:pt x="76980" y="43109"/>
                  </a:cubicBezTo>
                  <a:cubicBezTo>
                    <a:pt x="76980" y="24634"/>
                    <a:pt x="61584" y="6159"/>
                    <a:pt x="43109" y="6159"/>
                  </a:cubicBezTo>
                  <a:lnTo>
                    <a:pt x="43109" y="6159"/>
                  </a:lnTo>
                  <a:close/>
                  <a:moveTo>
                    <a:pt x="33871" y="67742"/>
                  </a:moveTo>
                  <a:lnTo>
                    <a:pt x="27713" y="67742"/>
                  </a:lnTo>
                  <a:lnTo>
                    <a:pt x="27713" y="18475"/>
                  </a:lnTo>
                  <a:cubicBezTo>
                    <a:pt x="30792" y="18475"/>
                    <a:pt x="36950" y="18475"/>
                    <a:pt x="40029" y="18475"/>
                  </a:cubicBezTo>
                  <a:cubicBezTo>
                    <a:pt x="46188" y="18475"/>
                    <a:pt x="52346" y="21554"/>
                    <a:pt x="55425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5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5" y="49267"/>
                    <a:pt x="58504" y="55426"/>
                  </a:cubicBezTo>
                  <a:cubicBezTo>
                    <a:pt x="58504" y="61584"/>
                    <a:pt x="61584" y="64663"/>
                    <a:pt x="61584" y="67742"/>
                  </a:cubicBezTo>
                  <a:lnTo>
                    <a:pt x="52346" y="67742"/>
                  </a:lnTo>
                  <a:cubicBezTo>
                    <a:pt x="52346" y="64663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29" y="46188"/>
                  </a:cubicBezTo>
                  <a:lnTo>
                    <a:pt x="33871" y="46188"/>
                  </a:lnTo>
                  <a:lnTo>
                    <a:pt x="33871" y="67742"/>
                  </a:lnTo>
                  <a:close/>
                  <a:moveTo>
                    <a:pt x="33871" y="43109"/>
                  </a:moveTo>
                  <a:lnTo>
                    <a:pt x="40029" y="43109"/>
                  </a:lnTo>
                  <a:cubicBezTo>
                    <a:pt x="46188" y="43109"/>
                    <a:pt x="52346" y="40030"/>
                    <a:pt x="52346" y="33871"/>
                  </a:cubicBezTo>
                  <a:cubicBezTo>
                    <a:pt x="52346" y="30792"/>
                    <a:pt x="49267" y="24634"/>
                    <a:pt x="40029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3109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2E3530D-FFB8-8507-ED7E-7C05BFAFF721}"/>
                </a:ext>
              </a:extLst>
            </p:cNvPr>
            <p:cNvSpPr/>
            <p:nvPr/>
          </p:nvSpPr>
          <p:spPr>
            <a:xfrm>
              <a:off x="6821303" y="8668531"/>
              <a:ext cx="80059" cy="80058"/>
            </a:xfrm>
            <a:custGeom>
              <a:avLst/>
              <a:gdLst>
                <a:gd name="connsiteX0" fmla="*/ 40030 w 80059"/>
                <a:gd name="connsiteY0" fmla="*/ 0 h 80058"/>
                <a:gd name="connsiteX1" fmla="*/ 80059 w 80059"/>
                <a:gd name="connsiteY1" fmla="*/ 40030 h 80058"/>
                <a:gd name="connsiteX2" fmla="*/ 40030 w 80059"/>
                <a:gd name="connsiteY2" fmla="*/ 80059 h 80058"/>
                <a:gd name="connsiteX3" fmla="*/ 0 w 80059"/>
                <a:gd name="connsiteY3" fmla="*/ 40030 h 80058"/>
                <a:gd name="connsiteX4" fmla="*/ 40030 w 80059"/>
                <a:gd name="connsiteY4" fmla="*/ 0 h 80058"/>
                <a:gd name="connsiteX5" fmla="*/ 40030 w 80059"/>
                <a:gd name="connsiteY5" fmla="*/ 0 h 80058"/>
                <a:gd name="connsiteX6" fmla="*/ 40030 w 80059"/>
                <a:gd name="connsiteY6" fmla="*/ 6158 h 80058"/>
                <a:gd name="connsiteX7" fmla="*/ 9238 w 80059"/>
                <a:gd name="connsiteY7" fmla="*/ 40030 h 80058"/>
                <a:gd name="connsiteX8" fmla="*/ 40030 w 80059"/>
                <a:gd name="connsiteY8" fmla="*/ 73900 h 80058"/>
                <a:gd name="connsiteX9" fmla="*/ 70822 w 80059"/>
                <a:gd name="connsiteY9" fmla="*/ 40030 h 80058"/>
                <a:gd name="connsiteX10" fmla="*/ 40030 w 80059"/>
                <a:gd name="connsiteY10" fmla="*/ 6158 h 80058"/>
                <a:gd name="connsiteX11" fmla="*/ 40030 w 80059"/>
                <a:gd name="connsiteY11" fmla="*/ 6158 h 80058"/>
                <a:gd name="connsiteX12" fmla="*/ 33871 w 80059"/>
                <a:gd name="connsiteY12" fmla="*/ 64663 h 80058"/>
                <a:gd name="connsiteX13" fmla="*/ 27713 w 80059"/>
                <a:gd name="connsiteY13" fmla="*/ 64663 h 80058"/>
                <a:gd name="connsiteX14" fmla="*/ 27713 w 80059"/>
                <a:gd name="connsiteY14" fmla="*/ 18475 h 80058"/>
                <a:gd name="connsiteX15" fmla="*/ 40030 w 80059"/>
                <a:gd name="connsiteY15" fmla="*/ 18475 h 80058"/>
                <a:gd name="connsiteX16" fmla="*/ 55426 w 80059"/>
                <a:gd name="connsiteY16" fmla="*/ 21554 h 80058"/>
                <a:gd name="connsiteX17" fmla="*/ 58504 w 80059"/>
                <a:gd name="connsiteY17" fmla="*/ 30792 h 80058"/>
                <a:gd name="connsiteX18" fmla="*/ 49267 w 80059"/>
                <a:gd name="connsiteY18" fmla="*/ 43109 h 80058"/>
                <a:gd name="connsiteX19" fmla="*/ 49267 w 80059"/>
                <a:gd name="connsiteY19" fmla="*/ 43109 h 80058"/>
                <a:gd name="connsiteX20" fmla="*/ 55426 w 80059"/>
                <a:gd name="connsiteY20" fmla="*/ 55426 h 80058"/>
                <a:gd name="connsiteX21" fmla="*/ 58504 w 80059"/>
                <a:gd name="connsiteY21" fmla="*/ 67742 h 80058"/>
                <a:gd name="connsiteX22" fmla="*/ 52346 w 80059"/>
                <a:gd name="connsiteY22" fmla="*/ 67742 h 80058"/>
                <a:gd name="connsiteX23" fmla="*/ 49267 w 80059"/>
                <a:gd name="connsiteY23" fmla="*/ 55426 h 80058"/>
                <a:gd name="connsiteX24" fmla="*/ 40030 w 80059"/>
                <a:gd name="connsiteY24" fmla="*/ 46188 h 80058"/>
                <a:gd name="connsiteX25" fmla="*/ 33871 w 80059"/>
                <a:gd name="connsiteY25" fmla="*/ 46188 h 80058"/>
                <a:gd name="connsiteX26" fmla="*/ 33871 w 80059"/>
                <a:gd name="connsiteY26" fmla="*/ 64663 h 80058"/>
                <a:gd name="connsiteX27" fmla="*/ 33871 w 80059"/>
                <a:gd name="connsiteY27" fmla="*/ 40030 h 80058"/>
                <a:gd name="connsiteX28" fmla="*/ 40030 w 80059"/>
                <a:gd name="connsiteY28" fmla="*/ 40030 h 80058"/>
                <a:gd name="connsiteX29" fmla="*/ 52346 w 80059"/>
                <a:gd name="connsiteY29" fmla="*/ 33871 h 80058"/>
                <a:gd name="connsiteX30" fmla="*/ 40030 w 80059"/>
                <a:gd name="connsiteY30" fmla="*/ 24634 h 80058"/>
                <a:gd name="connsiteX31" fmla="*/ 33871 w 80059"/>
                <a:gd name="connsiteY31" fmla="*/ 24634 h 80058"/>
                <a:gd name="connsiteX32" fmla="*/ 33871 w 80059"/>
                <a:gd name="connsiteY32" fmla="*/ 40030 h 8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059" h="80058">
                  <a:moveTo>
                    <a:pt x="40030" y="0"/>
                  </a:moveTo>
                  <a:cubicBezTo>
                    <a:pt x="61584" y="0"/>
                    <a:pt x="80059" y="18475"/>
                    <a:pt x="80059" y="40030"/>
                  </a:cubicBezTo>
                  <a:cubicBezTo>
                    <a:pt x="80059" y="61584"/>
                    <a:pt x="61584" y="80059"/>
                    <a:pt x="40030" y="80059"/>
                  </a:cubicBezTo>
                  <a:cubicBezTo>
                    <a:pt x="18475" y="80059"/>
                    <a:pt x="0" y="61584"/>
                    <a:pt x="0" y="40030"/>
                  </a:cubicBezTo>
                  <a:cubicBezTo>
                    <a:pt x="0" y="18475"/>
                    <a:pt x="18475" y="0"/>
                    <a:pt x="40030" y="0"/>
                  </a:cubicBezTo>
                  <a:lnTo>
                    <a:pt x="40030" y="0"/>
                  </a:lnTo>
                  <a:close/>
                  <a:moveTo>
                    <a:pt x="40030" y="6158"/>
                  </a:moveTo>
                  <a:cubicBezTo>
                    <a:pt x="21554" y="6158"/>
                    <a:pt x="9238" y="21554"/>
                    <a:pt x="9238" y="40030"/>
                  </a:cubicBezTo>
                  <a:cubicBezTo>
                    <a:pt x="9238" y="58504"/>
                    <a:pt x="24634" y="73900"/>
                    <a:pt x="40030" y="73900"/>
                  </a:cubicBezTo>
                  <a:cubicBezTo>
                    <a:pt x="58504" y="73900"/>
                    <a:pt x="70822" y="58504"/>
                    <a:pt x="70822" y="40030"/>
                  </a:cubicBezTo>
                  <a:cubicBezTo>
                    <a:pt x="70822" y="21554"/>
                    <a:pt x="58504" y="6158"/>
                    <a:pt x="40030" y="6158"/>
                  </a:cubicBezTo>
                  <a:lnTo>
                    <a:pt x="40030" y="6158"/>
                  </a:lnTo>
                  <a:close/>
                  <a:moveTo>
                    <a:pt x="33871" y="64663"/>
                  </a:moveTo>
                  <a:lnTo>
                    <a:pt x="27713" y="64663"/>
                  </a:lnTo>
                  <a:lnTo>
                    <a:pt x="27713" y="18475"/>
                  </a:lnTo>
                  <a:cubicBezTo>
                    <a:pt x="30792" y="18475"/>
                    <a:pt x="33871" y="18475"/>
                    <a:pt x="40030" y="18475"/>
                  </a:cubicBezTo>
                  <a:cubicBezTo>
                    <a:pt x="46188" y="18475"/>
                    <a:pt x="52346" y="18475"/>
                    <a:pt x="55426" y="21554"/>
                  </a:cubicBezTo>
                  <a:cubicBezTo>
                    <a:pt x="58504" y="24634"/>
                    <a:pt x="58504" y="27713"/>
                    <a:pt x="58504" y="30792"/>
                  </a:cubicBezTo>
                  <a:cubicBezTo>
                    <a:pt x="58504" y="36950"/>
                    <a:pt x="55426" y="40030"/>
                    <a:pt x="49267" y="43109"/>
                  </a:cubicBezTo>
                  <a:lnTo>
                    <a:pt x="49267" y="43109"/>
                  </a:lnTo>
                  <a:cubicBezTo>
                    <a:pt x="52346" y="43109"/>
                    <a:pt x="55426" y="46188"/>
                    <a:pt x="55426" y="55426"/>
                  </a:cubicBezTo>
                  <a:cubicBezTo>
                    <a:pt x="55426" y="61584"/>
                    <a:pt x="58504" y="64663"/>
                    <a:pt x="58504" y="67742"/>
                  </a:cubicBezTo>
                  <a:lnTo>
                    <a:pt x="52346" y="67742"/>
                  </a:lnTo>
                  <a:cubicBezTo>
                    <a:pt x="52346" y="67742"/>
                    <a:pt x="49267" y="61584"/>
                    <a:pt x="49267" y="55426"/>
                  </a:cubicBezTo>
                  <a:cubicBezTo>
                    <a:pt x="49267" y="49267"/>
                    <a:pt x="46188" y="46188"/>
                    <a:pt x="40030" y="46188"/>
                  </a:cubicBezTo>
                  <a:lnTo>
                    <a:pt x="33871" y="46188"/>
                  </a:lnTo>
                  <a:lnTo>
                    <a:pt x="33871" y="64663"/>
                  </a:lnTo>
                  <a:close/>
                  <a:moveTo>
                    <a:pt x="33871" y="40030"/>
                  </a:moveTo>
                  <a:lnTo>
                    <a:pt x="40030" y="40030"/>
                  </a:lnTo>
                  <a:cubicBezTo>
                    <a:pt x="46188" y="40030"/>
                    <a:pt x="52346" y="36950"/>
                    <a:pt x="52346" y="33871"/>
                  </a:cubicBezTo>
                  <a:cubicBezTo>
                    <a:pt x="52346" y="30792"/>
                    <a:pt x="49267" y="24634"/>
                    <a:pt x="40030" y="24634"/>
                  </a:cubicBezTo>
                  <a:cubicBezTo>
                    <a:pt x="36950" y="24634"/>
                    <a:pt x="36950" y="24634"/>
                    <a:pt x="33871" y="24634"/>
                  </a:cubicBezTo>
                  <a:lnTo>
                    <a:pt x="33871" y="40030"/>
                  </a:lnTo>
                  <a:close/>
                </a:path>
              </a:pathLst>
            </a:custGeom>
            <a:solidFill>
              <a:srgbClr val="FFFFFF"/>
            </a:solidFill>
            <a:ln w="30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4594" userDrawn="1">
          <p15:clr>
            <a:srgbClr val="FBAE40"/>
          </p15:clr>
        </p15:guide>
        <p15:guide id="9" pos="7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Leads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Overhead drone image of the University of North Dakota buildings up and down University Ave with the UND Leads Logo.">
            <a:extLst>
              <a:ext uri="{FF2B5EF4-FFF2-40B4-BE49-F238E27FC236}">
                <a16:creationId xmlns:a16="http://schemas.microsoft.com/office/drawing/2014/main" id="{53BE677E-3330-F55E-7C84-2575A5F00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Arrown Background">
            <a:extLst>
              <a:ext uri="{FF2B5EF4-FFF2-40B4-BE49-F238E27FC236}">
                <a16:creationId xmlns:a16="http://schemas.microsoft.com/office/drawing/2014/main" id="{5FBE2484-637E-D04B-63FE-14039CBD1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sp>
        <p:nvSpPr>
          <p:cNvPr id="4" name="Slide Title">
            <a:extLst>
              <a:ext uri="{FF2B5EF4-FFF2-40B4-BE49-F238E27FC236}">
                <a16:creationId xmlns:a16="http://schemas.microsoft.com/office/drawing/2014/main" id="{E1996246-232B-682F-D0B4-E724F2511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820" y="4329447"/>
            <a:ext cx="20494488" cy="4549959"/>
          </a:xfrm>
          <a:prstGeom prst="rect">
            <a:avLst/>
          </a:prstGeom>
        </p:spPr>
        <p:txBody>
          <a:bodyPr lIns="91440" tIns="0" bIns="0" anchor="b">
            <a:noAutofit/>
          </a:bodyPr>
          <a:lstStyle>
            <a:lvl1pPr>
              <a:defRPr sz="10800"/>
            </a:lvl1pPr>
          </a:lstStyle>
          <a:p>
            <a:pPr lvl="0"/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20" name="Slide Subtitle">
            <a:extLst>
              <a:ext uri="{FF2B5EF4-FFF2-40B4-BE49-F238E27FC236}">
                <a16:creationId xmlns:a16="http://schemas.microsoft.com/office/drawing/2014/main" id="{CC93E85E-E076-EC29-3960-21CC83839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4820" y="8879406"/>
            <a:ext cx="20516065" cy="1654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UND Logo">
            <a:extLst>
              <a:ext uri="{FF2B5EF4-FFF2-40B4-BE49-F238E27FC236}">
                <a16:creationId xmlns:a16="http://schemas.microsoft.com/office/drawing/2014/main" id="{B3FE509E-B463-2E34-37E7-1C4CCEC2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7390" y="489833"/>
            <a:ext cx="2560320" cy="1097280"/>
          </a:xfrm>
          <a:prstGeom prst="rect">
            <a:avLst/>
          </a:prstGeom>
        </p:spPr>
      </p:pic>
      <p:pic>
        <p:nvPicPr>
          <p:cNvPr id="2" name="White Slashes">
            <a:extLst>
              <a:ext uri="{FF2B5EF4-FFF2-40B4-BE49-F238E27FC236}">
                <a16:creationId xmlns:a16="http://schemas.microsoft.com/office/drawing/2014/main" id="{03BF9A6D-3720-A9DA-71E9-29ABB23D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25" userDrawn="1">
          <p15:clr>
            <a:srgbClr val="FBAE40"/>
          </p15:clr>
        </p15:guide>
        <p15:guide id="2" pos="14137" userDrawn="1">
          <p15:clr>
            <a:srgbClr val="FBAE40"/>
          </p15:clr>
        </p15:guide>
        <p15:guide id="3" orient="horz" pos="2712" userDrawn="1">
          <p15:clr>
            <a:srgbClr val="FBAE40"/>
          </p15:clr>
        </p15:guide>
        <p15:guide id="4" orient="horz" pos="6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201400"/>
            <a:ext cx="24387175" cy="1333660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555384"/>
            <a:ext cx="24387175" cy="70341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4" name="UND Logo">
            <a:extLst>
              <a:ext uri="{FF2B5EF4-FFF2-40B4-BE49-F238E27FC236}">
                <a16:creationId xmlns:a16="http://schemas.microsoft.com/office/drawing/2014/main" id="{820CE588-04BD-808A-EE68-9A9C2B596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1480744" y="357980"/>
            <a:ext cx="2567638" cy="109728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52" userDrawn="1">
          <p15:clr>
            <a:srgbClr val="FBAE40"/>
          </p15:clr>
        </p15:guide>
        <p15:guide id="2" orient="horz" pos="70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4F431EB-6AE7-F346-672C-37AEC353C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43199"/>
            <a:ext cx="21977618" cy="1228361"/>
          </a:xfrm>
          <a:prstGeom prst="rect">
            <a:avLst/>
          </a:prstGeom>
          <a:noFill/>
        </p:spPr>
        <p:txBody>
          <a:bodyPr wrap="square" lIns="0" rIns="0" anchor="ctr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HEADLINE AND CONTENT SLIDE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57833" y="3971561"/>
            <a:ext cx="19496146" cy="8830042"/>
          </a:xfrm>
          <a:prstGeom prst="rect">
            <a:avLst/>
          </a:prstGeom>
        </p:spPr>
        <p:txBody>
          <a:bodyPr lIns="0" tIns="91440" rIns="0" bIns="9144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marL="0" marR="0" lvl="0" indent="0" algn="l" defTabSz="1371600" rtl="0" eaLnBrk="1" fontAlgn="auto" latinLnBrk="0" hangingPunct="1">
              <a:lnSpc>
                <a:spcPts val="656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DDF4137-BAFC-1C89-5945-A9A01D8E41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2E5602C9-BB93-19CD-39C8-4646E9E42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5001" y="2755726"/>
            <a:ext cx="21948458" cy="1077940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TITLE, SUBHEAD &amp; CONTENT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602C240C-E7EE-BF6F-F384-2D3F5180E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3292" y="4040954"/>
            <a:ext cx="20700607" cy="7315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52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4954708"/>
            <a:ext cx="19509740" cy="7846892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6760"/>
              </a:lnSpc>
              <a:spcAft>
                <a:spcPts val="1200"/>
              </a:spcAft>
              <a:buNone/>
              <a:defRPr sz="4800"/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599479" y="12534147"/>
            <a:ext cx="1809044" cy="1181862"/>
          </a:xfrm>
        </p:spPr>
        <p:txBody>
          <a:bodyPr/>
          <a:lstStyle>
            <a:lvl1pPr>
              <a:defRPr sz="4800"/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751655C3-731C-8FAC-8705-DA036DA44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65" y="2743205"/>
            <a:ext cx="21948455" cy="1181862"/>
          </a:xfrm>
          <a:prstGeom prst="rect">
            <a:avLst/>
          </a:prstGeom>
        </p:spPr>
        <p:txBody>
          <a:bodyPr wrap="square" lIns="0" rIns="0" anchor="ctr" anchorCtr="0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 &amp; TWO COLUMNS CONTENT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E180485-C7AA-76C8-C4B5-E5AA99F11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3956059"/>
            <a:ext cx="19509740" cy="8845542"/>
          </a:xfrm>
          <a:prstGeom prst="rect">
            <a:avLst/>
          </a:prstGeom>
        </p:spPr>
        <p:txBody>
          <a:bodyPr lIns="0" rIns="0" numCol="2" spcCol="457200"/>
          <a:lstStyle>
            <a:lvl1pPr marL="0" indent="0">
              <a:lnSpc>
                <a:spcPts val="6560"/>
              </a:lnSpc>
              <a:spcAft>
                <a:spcPts val="1200"/>
              </a:spcAft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posuere, magna sed pulvinar ultricies, purus lectus malesuada libero, Vivamus a tellus. Fusce posuere, purus lectus malesuada libero, </a:t>
            </a:r>
            <a:br>
              <a:rPr lang="en-US" dirty="0"/>
            </a:br>
            <a:r>
              <a:rPr lang="en-US" dirty="0"/>
              <a:t>sit amet. </a:t>
            </a:r>
          </a:p>
          <a:p>
            <a:pPr marL="0" marR="0" lvl="0" indent="0" algn="l" defTabSz="1371600" rtl="0" eaLnBrk="1" fontAlgn="auto" latinLnBrk="0" hangingPunct="1">
              <a:lnSpc>
                <a:spcPts val="6760"/>
              </a:lnSpc>
              <a:spcBef>
                <a:spcPts val="1500"/>
              </a:spcBef>
              <a:spcAft>
                <a:spcPts val="1200"/>
              </a:spcAft>
              <a:buClr>
                <a:srgbClr val="039A44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Lorem ipsum dolor sit amet, consectetuer adipiscing elit.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36B9A0DF-C1FB-E120-A02D-60AD4116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972E2DD0-52F0-B3E3-0FD7-8F0F7B3E6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3286" y="2743205"/>
            <a:ext cx="20733590" cy="1181862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sz="72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 &amp; BULLETED LIST </a:t>
            </a:r>
          </a:p>
        </p:txBody>
      </p:sp>
      <p:sp>
        <p:nvSpPr>
          <p:cNvPr id="4" name="Bulleted List">
            <a:extLst>
              <a:ext uri="{FF2B5EF4-FFF2-40B4-BE49-F238E27FC236}">
                <a16:creationId xmlns:a16="http://schemas.microsoft.com/office/drawing/2014/main" id="{05F70E31-3689-B00A-3072-EB4495E47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8718" y="3944460"/>
            <a:ext cx="19509740" cy="8857140"/>
          </a:xfrm>
          <a:prstGeom prst="rect">
            <a:avLst/>
          </a:prstGeom>
        </p:spPr>
        <p:txBody>
          <a:bodyPr lIns="0" tIns="0" rIns="0" numCol="1" spcCol="457200"/>
          <a:lstStyle>
            <a:lvl1pPr marL="0" indent="0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None/>
              <a:defRPr sz="4800"/>
            </a:lvl1pPr>
            <a:lvl2pPr marL="685800" indent="0">
              <a:buNone/>
              <a:defRPr/>
            </a:lvl2pPr>
          </a:lstStyle>
          <a:p>
            <a:pPr marL="571500" marR="0" lvl="0" indent="-57150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Click to add a bulleted list</a:t>
            </a:r>
          </a:p>
          <a:p>
            <a:pPr marL="571500" marR="0" lvl="0" indent="-571500" algn="l" defTabSz="13716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039A4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Click to add a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sv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11630D-ED35-6CF5-8683-33E442DB8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29CDD-E8BC-4541-5363-0DFD1A52C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701" r:id="rId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10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90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y Arrow Background">
            <a:extLst>
              <a:ext uri="{FF2B5EF4-FFF2-40B4-BE49-F238E27FC236}">
                <a16:creationId xmlns:a16="http://schemas.microsoft.com/office/drawing/2014/main" id="{7F8E024B-30CD-345E-9224-72E782BB8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  <p:sp>
        <p:nvSpPr>
          <p:cNvPr id="7" name="Green Rectangle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8801" y="12367653"/>
            <a:ext cx="1829038" cy="136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b="1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24FE9-DCF5-A546-91B8-A1EA6C94E6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C899A779-C103-4D5B-AD43-EDC8329CE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  <p:pic>
        <p:nvPicPr>
          <p:cNvPr id="9" name="UND Logo">
            <a:extLst>
              <a:ext uri="{FF2B5EF4-FFF2-40B4-BE49-F238E27FC236}">
                <a16:creationId xmlns:a16="http://schemas.microsoft.com/office/drawing/2014/main" id="{DDCF0C57-9687-8B7B-0B23-991814516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68" userDrawn="1">
          <p15:clr>
            <a:srgbClr val="F26B43"/>
          </p15:clr>
        </p15:guide>
        <p15:guide id="5" orient="horz" pos="8064" userDrawn="1">
          <p15:clr>
            <a:srgbClr val="F26B43"/>
          </p15:clr>
        </p15:guide>
        <p15:guide id="6" pos="14594" userDrawn="1">
          <p15:clr>
            <a:srgbClr val="F26B43"/>
          </p15:clr>
        </p15:guide>
        <p15:guide id="7" orient="horz" pos="1728" userDrawn="1">
          <p15:clr>
            <a:srgbClr val="F26B43"/>
          </p15:clr>
        </p15:guide>
        <p15:guide id="8" pos="1152" userDrawn="1">
          <p15:clr>
            <a:srgbClr val="F26B43"/>
          </p15:clr>
        </p15:guide>
        <p15:guide id="9" pos="1536" userDrawn="1">
          <p15:clr>
            <a:srgbClr val="F26B43"/>
          </p15:clr>
        </p15:guide>
        <p15:guide id="10" pos="14210" userDrawn="1">
          <p15:clr>
            <a:srgbClr val="F26B43"/>
          </p15:clr>
        </p15:guide>
        <p15:guide id="11" pos="138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7B3EF2EE-0DCB-784B-F7FF-B0433FD2B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  <p:sp>
        <p:nvSpPr>
          <p:cNvPr id="5" name="Green Rectangle">
            <a:extLst>
              <a:ext uri="{FF2B5EF4-FFF2-40B4-BE49-F238E27FC236}">
                <a16:creationId xmlns:a16="http://schemas.microsoft.com/office/drawing/2014/main" id="{63B771AE-5DCD-14FD-67BF-44D06566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noFill/>
            </a:endParaRP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C68902BC-E7D6-C72C-49E6-6ECCC059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6" r:id="rId2"/>
    <p:sldLayoutId id="2147483705" r:id="rId3"/>
    <p:sldLayoutId id="2147483700" r:id="rId4"/>
    <p:sldLayoutId id="2147483702" r:id="rId5"/>
    <p:sldLayoutId id="2147483703" r:id="rId6"/>
    <p:sldLayoutId id="2147483704" r:id="rId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9172D1-5DC6-0DB3-91F9-0F315BB65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86" y="0"/>
            <a:ext cx="24385585" cy="13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  <p:sldLayoutId id="2147483697" r:id="rId3"/>
    <p:sldLayoutId id="2147483675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">
            <a:extLst>
              <a:ext uri="{FF2B5EF4-FFF2-40B4-BE49-F238E27FC236}">
                <a16:creationId xmlns:a16="http://schemas.microsoft.com/office/drawing/2014/main" id="{F0276C8E-DAE0-1F50-2E3C-D4ED10510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" y="0"/>
            <a:ext cx="24387175" cy="210312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noFill/>
            </a:endParaRPr>
          </a:p>
        </p:txBody>
      </p:sp>
      <p:pic>
        <p:nvPicPr>
          <p:cNvPr id="4" name="White Slashes">
            <a:extLst>
              <a:ext uri="{FF2B5EF4-FFF2-40B4-BE49-F238E27FC236}">
                <a16:creationId xmlns:a16="http://schemas.microsoft.com/office/drawing/2014/main" id="{92BE9335-99FF-2B18-F566-563815A79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991" y="-14990"/>
            <a:ext cx="6378587" cy="2126196"/>
          </a:xfrm>
          <a:prstGeom prst="rect">
            <a:avLst/>
          </a:prstGeom>
        </p:spPr>
      </p:pic>
      <p:pic>
        <p:nvPicPr>
          <p:cNvPr id="6" name="UND Logo">
            <a:extLst>
              <a:ext uri="{FF2B5EF4-FFF2-40B4-BE49-F238E27FC236}">
                <a16:creationId xmlns:a16="http://schemas.microsoft.com/office/drawing/2014/main" id="{BB445DE2-1DD5-CDE1-3848-1BF4E2186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17390" y="546105"/>
            <a:ext cx="25603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4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None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Background">
            <a:extLst>
              <a:ext uri="{FF2B5EF4-FFF2-40B4-BE49-F238E27FC236}">
                <a16:creationId xmlns:a16="http://schemas.microsoft.com/office/drawing/2014/main" id="{C04048E4-31B4-1F90-45D4-4BA3A1C1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" y="0"/>
            <a:ext cx="24384000" cy="13716000"/>
          </a:xfrm>
          <a:prstGeom prst="rect">
            <a:avLst/>
          </a:prstGeom>
        </p:spPr>
      </p:pic>
      <p:pic>
        <p:nvPicPr>
          <p:cNvPr id="3" name="White Slashes">
            <a:extLst>
              <a:ext uri="{FF2B5EF4-FFF2-40B4-BE49-F238E27FC236}">
                <a16:creationId xmlns:a16="http://schemas.microsoft.com/office/drawing/2014/main" id="{CFE9A3CD-3352-9B6A-AB61-30A5AF6A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990" y="-14990"/>
            <a:ext cx="6320778" cy="21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150000"/>
        </a:lnSpc>
        <a:spcBef>
          <a:spcPts val="1500"/>
        </a:spcBef>
        <a:buClr>
          <a:srgbClr val="039A44"/>
        </a:buClr>
        <a:buFont typeface="Courier New" panose="02070309020205020404" pitchFamily="49" charset="0"/>
        <a:buChar char="o"/>
        <a:defRPr sz="27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58AF63C5-800A-5A86-751E-E08E7F72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2316DD-6C73-9E97-1E51-524B87F6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26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6E99419E-EAF3-2C9B-291F-57D222FE4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SUBHEAD &amp; BULLETED LIST</a:t>
            </a:r>
          </a:p>
        </p:txBody>
      </p:sp>
      <p:sp>
        <p:nvSpPr>
          <p:cNvPr id="9" name="Slide Subtitle">
            <a:extLst>
              <a:ext uri="{FF2B5EF4-FFF2-40B4-BE49-F238E27FC236}">
                <a16:creationId xmlns:a16="http://schemas.microsoft.com/office/drawing/2014/main" id="{786D06AA-802C-B89F-3560-87D77B6B6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add subhead</a:t>
            </a:r>
          </a:p>
        </p:txBody>
      </p:sp>
      <p:sp>
        <p:nvSpPr>
          <p:cNvPr id="8" name="Slide Text">
            <a:extLst>
              <a:ext uri="{FF2B5EF4-FFF2-40B4-BE49-F238E27FC236}">
                <a16:creationId xmlns:a16="http://schemas.microsoft.com/office/drawing/2014/main" id="{DDCA7814-3E58-3483-AE4E-2B991D93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10" name="Slide Bulleted List">
            <a:extLst>
              <a:ext uri="{FF2B5EF4-FFF2-40B4-BE49-F238E27FC236}">
                <a16:creationId xmlns:a16="http://schemas.microsoft.com/office/drawing/2014/main" id="{D70D9D0D-F7DF-AA60-043B-52FE572DD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B8CCB39C-5D38-D7DE-DD58-A007FA65E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167817" y="12549639"/>
            <a:ext cx="1240022" cy="1181863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43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Title">
            <a:extLst>
              <a:ext uri="{FF2B5EF4-FFF2-40B4-BE49-F238E27FC236}">
                <a16:creationId xmlns:a16="http://schemas.microsoft.com/office/drawing/2014/main" id="{7C597E2C-53C0-442C-228F-ECAAE18E04C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MISSION:</a:t>
            </a:r>
            <a:endParaRPr lang="en-US" b="0" dirty="0"/>
          </a:p>
        </p:txBody>
      </p:sp>
      <p:sp>
        <p:nvSpPr>
          <p:cNvPr id="6" name="Mission Statement">
            <a:extLst>
              <a:ext uri="{FF2B5EF4-FFF2-40B4-BE49-F238E27FC236}">
                <a16:creationId xmlns:a16="http://schemas.microsoft.com/office/drawing/2014/main" id="{C731AD08-4FEC-5A6A-69F9-F676D5721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To provide exceptional educational experiences that</a:t>
            </a:r>
            <a:br>
              <a:rPr lang="en-US" dirty="0"/>
            </a:br>
            <a:r>
              <a:rPr lang="en-US" dirty="0"/>
              <a:t>enrich the lives of North Dakotans and the global</a:t>
            </a:r>
            <a:br>
              <a:rPr lang="en-US" dirty="0"/>
            </a:br>
            <a:r>
              <a:rPr lang="en-US" dirty="0"/>
              <a:t>community through excellence in teaching, innovative</a:t>
            </a:r>
            <a:br>
              <a:rPr lang="en-US" dirty="0"/>
            </a:br>
            <a:r>
              <a:rPr lang="en-US" dirty="0"/>
              <a:t>research, and meaningful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1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A629-D500-C604-A39F-2ED8981B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AE80E-1E8F-B3B2-AF2D-BD7A1083A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Inspiring a sense of wonder, a love of discovery,</a:t>
            </a:r>
            <a:br>
              <a:rPr lang="en-US" dirty="0"/>
            </a:br>
            <a:r>
              <a:rPr lang="en-US" dirty="0"/>
              <a:t>and a commitment to serve.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8399508-2296-1C22-A5A9-4E671149483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C63738-06D6-1C5F-0E47-2E3B6FA88D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54778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0BE2-2083-0F0B-AAB1-9172441D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08E2-11E0-B22F-1572-163C842FBD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17201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9DCC-8A69-4CA3-86B7-E37822D3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0E3CC-2CB7-B958-1081-14938FF224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2993449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BB64-8C05-FC61-65D1-B806957A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58DE9-6D48-5CFC-47ED-4402E011F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230974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25A9-71F5-E5C3-AEB0-20BBF29A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2601A-DDC1-030E-72F1-5EAC0946CF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</p:spTree>
    <p:extLst>
      <p:ext uri="{BB962C8B-B14F-4D97-AF65-F5344CB8AC3E}">
        <p14:creationId xmlns:p14="http://schemas.microsoft.com/office/powerpoint/2010/main" val="48364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0C73BA70-FEF9-4C28-AB1F-2E267CCC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4" name="Image">
            <a:extLst>
              <a:ext uri="{FF2B5EF4-FFF2-40B4-BE49-F238E27FC236}">
                <a16:creationId xmlns:a16="http://schemas.microsoft.com/office/drawing/2014/main" id="{E9916B7A-B7B8-711F-61C3-2240E66C6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lide Subtitle">
            <a:extLst>
              <a:ext uri="{FF2B5EF4-FFF2-40B4-BE49-F238E27FC236}">
                <a16:creationId xmlns:a16="http://schemas.microsoft.com/office/drawing/2014/main" id="{2AE4D76A-03EA-4C3E-75F1-F4D995307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subhead</a:t>
            </a:r>
          </a:p>
        </p:txBody>
      </p:sp>
      <p:sp>
        <p:nvSpPr>
          <p:cNvPr id="6" name="Slide Text">
            <a:extLst>
              <a:ext uri="{FF2B5EF4-FFF2-40B4-BE49-F238E27FC236}">
                <a16:creationId xmlns:a16="http://schemas.microsoft.com/office/drawing/2014/main" id="{3F42215C-BA51-6FD0-6E9F-1AEF2C75AD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Vertical image and content slide. Click to edit text. </a:t>
            </a:r>
          </a:p>
          <a:p>
            <a:r>
              <a:rPr lang="en-US" dirty="0"/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">
            <a:extLst>
              <a:ext uri="{FF2B5EF4-FFF2-40B4-BE49-F238E27FC236}">
                <a16:creationId xmlns:a16="http://schemas.microsoft.com/office/drawing/2014/main" id="{27938C62-FDAA-D7ED-D37C-4FEA03BCFE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Caption Text">
            <a:extLst>
              <a:ext uri="{FF2B5EF4-FFF2-40B4-BE49-F238E27FC236}">
                <a16:creationId xmlns:a16="http://schemas.microsoft.com/office/drawing/2014/main" id="{B6142ABB-1B48-59B7-C064-8E57E2522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caption here. </a:t>
            </a:r>
            <a:br>
              <a:rPr lang="en-US" dirty="0"/>
            </a:br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amet consectetuer.</a:t>
            </a:r>
          </a:p>
        </p:txBody>
      </p:sp>
      <p:sp>
        <p:nvSpPr>
          <p:cNvPr id="7" name="UND Logo">
            <a:extLst>
              <a:ext uri="{FF2B5EF4-FFF2-40B4-BE49-F238E27FC236}">
                <a16:creationId xmlns:a16="http://schemas.microsoft.com/office/drawing/2014/main" id="{4837DA89-051B-32CA-A5AF-2EC58642C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21655132" y="439947"/>
            <a:ext cx="2139696" cy="9144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>
            <a:extLst>
              <a:ext uri="{FF2B5EF4-FFF2-40B4-BE49-F238E27FC236}">
                <a16:creationId xmlns:a16="http://schemas.microsoft.com/office/drawing/2014/main" id="{ADF9967A-1C71-3468-1A00-892C5F3DC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635B5889-6C44-0D04-80A9-859A5EC2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 </a:t>
            </a:r>
          </a:p>
        </p:txBody>
      </p:sp>
      <p:sp>
        <p:nvSpPr>
          <p:cNvPr id="9" name="Slide Subtitle">
            <a:extLst>
              <a:ext uri="{FF2B5EF4-FFF2-40B4-BE49-F238E27FC236}">
                <a16:creationId xmlns:a16="http://schemas.microsoft.com/office/drawing/2014/main" id="{1907F7FC-4D65-F5A8-9039-2643D4429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49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1">
            <a:extLst>
              <a:ext uri="{FF2B5EF4-FFF2-40B4-BE49-F238E27FC236}">
                <a16:creationId xmlns:a16="http://schemas.microsoft.com/office/drawing/2014/main" id="{EAE7968A-1420-9D78-2B2E-EB2C5B824E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8" name="Picture 2">
            <a:extLst>
              <a:ext uri="{FF2B5EF4-FFF2-40B4-BE49-F238E27FC236}">
                <a16:creationId xmlns:a16="http://schemas.microsoft.com/office/drawing/2014/main" id="{281BE6C8-F1E6-30B4-7AC1-955508B455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9" name="Picture 3">
            <a:extLst>
              <a:ext uri="{FF2B5EF4-FFF2-40B4-BE49-F238E27FC236}">
                <a16:creationId xmlns:a16="http://schemas.microsoft.com/office/drawing/2014/main" id="{B35855FD-051C-9740-B8B0-C0AA30B860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DF3E6-333C-9211-FFCB-3DA11CEE0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176646" y="12430665"/>
            <a:ext cx="2139696" cy="9144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61871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FCE4D5FF-6CEA-80E9-640C-A4E36D3198A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CACA252-360C-AEB3-509C-861720580B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91A4A4-055D-9F99-7C6F-F764A1C515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A9F7F5-B878-5D16-6A33-C98F6F05F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Slide Subtitle">
            <a:extLst>
              <a:ext uri="{FF2B5EF4-FFF2-40B4-BE49-F238E27FC236}">
                <a16:creationId xmlns:a16="http://schemas.microsoft.com/office/drawing/2014/main" id="{40AB3113-03E9-BCC4-9B81-8C10CC5D46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subhead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97E953F-1730-CCE3-E308-A59F99E0EE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Grid images and content slide. Click to edit text. Lorem ipsum dolor sit amet, consectetuer adipiscing elit. Maecenas porttitor congue massa.</a:t>
            </a:r>
          </a:p>
        </p:txBody>
      </p:sp>
    </p:spTree>
    <p:extLst>
      <p:ext uri="{BB962C8B-B14F-4D97-AF65-F5344CB8AC3E}">
        <p14:creationId xmlns:p14="http://schemas.microsoft.com/office/powerpoint/2010/main" val="99723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6C986B8F-0527-3DB4-B16F-9E8572BF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8" y="566971"/>
            <a:ext cx="13716000" cy="10895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F49CBF59-EB8A-D088-B743-A8F703FE8AA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4965559"/>
              </p:ext>
            </p:extLst>
          </p:nvPr>
        </p:nvGraphicFramePr>
        <p:xfrm>
          <a:off x="3429838" y="2552700"/>
          <a:ext cx="17527497" cy="1071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34AD0D68-5624-BB65-F65E-FC0CF6E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D8A3927D-677E-E2A7-4533-BE4837D59427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160150956"/>
              </p:ext>
            </p:extLst>
          </p:nvPr>
        </p:nvGraphicFramePr>
        <p:xfrm>
          <a:off x="3420694" y="2552700"/>
          <a:ext cx="17545785" cy="1072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187AB36-0CE2-6165-1553-D95C62D4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05EF2D76-B387-6416-450A-995B882FFE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58592"/>
              </p:ext>
            </p:extLst>
          </p:nvPr>
        </p:nvGraphicFramePr>
        <p:xfrm>
          <a:off x="5728779" y="2553493"/>
          <a:ext cx="12929616" cy="10705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69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D5EE0B2-23A6-E1FE-A310-EB8A275D273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10" name="Graph">
            <a:extLst>
              <a:ext uri="{FF2B5EF4-FFF2-40B4-BE49-F238E27FC236}">
                <a16:creationId xmlns:a16="http://schemas.microsoft.com/office/drawing/2014/main" id="{A878824C-A328-34FC-270C-9C441139ECF2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6807830"/>
              </p:ext>
            </p:extLst>
          </p:nvPr>
        </p:nvGraphicFramePr>
        <p:xfrm>
          <a:off x="915988" y="3028950"/>
          <a:ext cx="12617450" cy="979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lnSpc>
                <a:spcPts val="6760"/>
              </a:lnSpc>
            </a:pPr>
            <a:r>
              <a:rPr lang="en-US" dirty="0"/>
              <a:t>Content and graph slide. Click to edit text. 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posuere.</a:t>
            </a:r>
          </a:p>
          <a:p>
            <a:pPr>
              <a:lnSpc>
                <a:spcPts val="636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9BCB761-35D6-DB00-573C-F94E58A9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10" name="Graph">
            <a:extLst>
              <a:ext uri="{FF2B5EF4-FFF2-40B4-BE49-F238E27FC236}">
                <a16:creationId xmlns:a16="http://schemas.microsoft.com/office/drawing/2014/main" id="{82F86D30-E159-EE26-DC26-14C40103DE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18608530"/>
              </p:ext>
            </p:extLst>
          </p:nvPr>
        </p:nvGraphicFramePr>
        <p:xfrm>
          <a:off x="915988" y="3028196"/>
          <a:ext cx="12635420" cy="97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ts val="6760"/>
              </a:lnSpc>
            </a:pPr>
            <a:r>
              <a:rPr lang="en-US" dirty="0"/>
              <a:t>Content and graph slide. Click to edit text. 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992D695D-7D08-9C7E-BB72-FE364AE5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B46F241C-28B1-CBDF-BC2D-10FF8E970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397841"/>
              </p:ext>
            </p:extLst>
          </p:nvPr>
        </p:nvGraphicFramePr>
        <p:xfrm>
          <a:off x="426188" y="2670048"/>
          <a:ext cx="12832612" cy="103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Tex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ts val="6760"/>
              </a:lnSpc>
            </a:pPr>
            <a:r>
              <a:rPr lang="en-US" dirty="0"/>
              <a:t>Content and graph slide. Click to edit text. 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Title">
            <a:extLst>
              <a:ext uri="{FF2B5EF4-FFF2-40B4-BE49-F238E27FC236}">
                <a16:creationId xmlns:a16="http://schemas.microsoft.com/office/drawing/2014/main" id="{C1D188E4-6DA3-E21A-8D57-8D8C9DC3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7F11543-39A7-FE08-D5B7-F4751ECF9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568854"/>
              </p:ext>
            </p:extLst>
          </p:nvPr>
        </p:nvGraphicFramePr>
        <p:xfrm>
          <a:off x="433872" y="2666240"/>
          <a:ext cx="12832612" cy="103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Text">
            <a:extLst>
              <a:ext uri="{FF2B5EF4-FFF2-40B4-BE49-F238E27FC236}">
                <a16:creationId xmlns:a16="http://schemas.microsoft.com/office/drawing/2014/main" id="{182F7497-E848-704A-F817-3AE27D241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ts val="6760"/>
              </a:lnSpc>
            </a:pPr>
            <a:r>
              <a:rPr lang="en-US" dirty="0"/>
              <a:t>Content and graph slide. Click to edit text. 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>
              <a:lnSpc>
                <a:spcPts val="6760"/>
              </a:lnSpc>
            </a:pPr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30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B501103B-C713-44AD-BF96-051BBA6A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CHOOSE YOUR TABLE</a:t>
            </a:r>
          </a:p>
        </p:txBody>
      </p:sp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0CD8435-E42A-F480-777D-C4E111F522E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09845039"/>
              </p:ext>
            </p:extLst>
          </p:nvPr>
        </p:nvGraphicFramePr>
        <p:xfrm>
          <a:off x="1499616" y="3940489"/>
          <a:ext cx="9779571" cy="1936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9857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 Green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578722AB-E0D5-B3B0-E32E-3D46BC0D2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16982"/>
              </p:ext>
            </p:extLst>
          </p:nvPr>
        </p:nvGraphicFramePr>
        <p:xfrm>
          <a:off x="13107987" y="3892807"/>
          <a:ext cx="9367965" cy="1936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655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Column Black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9B5EC8-3BD7-CC50-907A-0D146A027D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452258"/>
              </p:ext>
            </p:extLst>
          </p:nvPr>
        </p:nvGraphicFramePr>
        <p:xfrm>
          <a:off x="1499616" y="6874264"/>
          <a:ext cx="9779571" cy="258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9857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3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3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16684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Green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4FC962-B04F-EA7B-0D10-F93AA249B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680788"/>
              </p:ext>
            </p:extLst>
          </p:nvPr>
        </p:nvGraphicFramePr>
        <p:xfrm>
          <a:off x="13107986" y="6846306"/>
          <a:ext cx="9367965" cy="2582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655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  <a:r>
                        <a:rPr lang="en-US" sz="3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3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16684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Black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endParaRPr lang="en-US" sz="2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endParaRPr lang="en-US" sz="28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AE4D67D-F9B7-570F-265B-DA882DA3A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78698"/>
              </p:ext>
            </p:extLst>
          </p:nvPr>
        </p:nvGraphicFramePr>
        <p:xfrm>
          <a:off x="1499615" y="10331634"/>
          <a:ext cx="9779571" cy="2927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9857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endParaRPr lang="en-US" sz="3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A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+ First Column Green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39A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F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16782"/>
                  </a:ext>
                </a:extLst>
              </a:tr>
            </a:tbl>
          </a:graphicData>
        </a:graphic>
      </p:graphicFrame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A2215D1B-08A1-9FA5-E41E-F8259144F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144032"/>
              </p:ext>
            </p:extLst>
          </p:nvPr>
        </p:nvGraphicFramePr>
        <p:xfrm>
          <a:off x="13107985" y="10331634"/>
          <a:ext cx="9367965" cy="2927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655">
                  <a:extLst>
                    <a:ext uri="{9D8B030D-6E8A-4147-A177-3AD203B41FA5}">
                      <a16:colId xmlns:a16="http://schemas.microsoft.com/office/drawing/2014/main" val="1351373876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4146572230"/>
                    </a:ext>
                  </a:extLst>
                </a:gridCol>
                <a:gridCol w="3122655">
                  <a:extLst>
                    <a:ext uri="{9D8B030D-6E8A-4147-A177-3AD203B41FA5}">
                      <a16:colId xmlns:a16="http://schemas.microsoft.com/office/drawing/2014/main" val="1224600929"/>
                    </a:ext>
                  </a:extLst>
                </a:gridCol>
              </a:tblGrid>
              <a:tr h="645522">
                <a:tc>
                  <a:txBody>
                    <a:bodyPr/>
                    <a:lstStyle/>
                    <a:p>
                      <a:endParaRPr lang="en-US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8411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 + First Column Green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36558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864033"/>
                  </a:ext>
                </a:extLst>
              </a:tr>
              <a:tr h="645522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</a:p>
                  </a:txBody>
                  <a:tcPr marL="137160" marR="137160" marT="68580" marB="6858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1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52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 descr="UND Leads A Strategic Vision for UND">
            <a:extLst>
              <a:ext uri="{FF2B5EF4-FFF2-40B4-BE49-F238E27FC236}">
                <a16:creationId xmlns:a16="http://schemas.microsoft.com/office/drawing/2014/main" id="{4F5877F9-8129-692A-29B3-0EDC7C385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96350"/>
            <a:ext cx="24387175" cy="477078"/>
          </a:xfrm>
          <a:prstGeom prst="rect">
            <a:avLst/>
          </a:prstGeom>
        </p:spPr>
        <p:txBody>
          <a:bodyPr anchor="b"/>
          <a:lstStyle/>
          <a:p>
            <a:r>
              <a:rPr lang="en-US" sz="2400" b="0" dirty="0">
                <a:solidFill>
                  <a:schemeClr val="tx1"/>
                </a:solidFill>
              </a:rPr>
              <a:t>UND Leads A Strategic Vision for UND</a:t>
            </a:r>
          </a:p>
        </p:txBody>
      </p:sp>
    </p:spTree>
    <p:extLst>
      <p:ext uri="{BB962C8B-B14F-4D97-AF65-F5344CB8AC3E}">
        <p14:creationId xmlns:p14="http://schemas.microsoft.com/office/powerpoint/2010/main" val="134594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sz="6400" dirty="0"/>
              <a:t> TO ADD TEXT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ction Divider Title">
            <a:extLst>
              <a:ext uri="{FF2B5EF4-FFF2-40B4-BE49-F238E27FC236}">
                <a16:creationId xmlns:a16="http://schemas.microsoft.com/office/drawing/2014/main" id="{8E2B5849-25E5-3101-4A22-AC518B51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0BEF4245-E3CA-F9A5-F1B7-D1229DF44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EFEAC8-5964-795E-13E3-89DC13216D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Slide 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Slide 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51720-BD30-0CC2-0486-2E54311CF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spect="1"/>
          </p:cNvSpPr>
          <p:nvPr/>
        </p:nvSpPr>
        <p:spPr>
          <a:xfrm>
            <a:off x="21561223" y="278299"/>
            <a:ext cx="2567636" cy="109728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rtlCol="0">
            <a:noAutofit/>
          </a:bodyPr>
          <a:lstStyle/>
          <a:p>
            <a:endParaRPr lang="en-US" sz="8572" dirty="0"/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91A4E393-95A5-16D6-DEDD-6A4EA1B4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AND CONTENT SLIDE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5CEC0573-9971-812E-8D3E-078DB3AAB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656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010808F-86DF-704A-DF2B-58FBE2446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192611" y="12487638"/>
            <a:ext cx="1194563" cy="1228362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473A76C-1515-4EF8-656B-49D83726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SUBHEAD &amp; CONTENT</a:t>
            </a:r>
          </a:p>
        </p:txBody>
      </p:sp>
      <p:sp>
        <p:nvSpPr>
          <p:cNvPr id="5" name="Slide Subhead">
            <a:extLst>
              <a:ext uri="{FF2B5EF4-FFF2-40B4-BE49-F238E27FC236}">
                <a16:creationId xmlns:a16="http://schemas.microsoft.com/office/drawing/2014/main" id="{4A823E7D-B873-FF77-662C-666B21F46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subhead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043A4177-D16D-8782-444B-C64FDC68DC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58BAC16-B3B7-DBBC-056F-76D4E2D13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183459" y="12638060"/>
            <a:ext cx="1203716" cy="1077940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3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501C7790-9368-9EB1-DD8D-6A1916A1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&amp; TWO COLUMNS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EAF45D82-B91E-2683-6898-B64C32402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</a:t>
            </a:r>
          </a:p>
          <a:p>
            <a:pPr lvl="0"/>
            <a:r>
              <a:rPr lang="en-US" dirty="0"/>
              <a:t>Fusce posuere, magna sed pulvinar ultricies, purus lectus malesuada libero, Vivamus a tellus. Fusce posuere, purus lectus malesuada libero, </a:t>
            </a:r>
            <a:br>
              <a:rPr lang="en-US" dirty="0"/>
            </a:br>
            <a:r>
              <a:rPr lang="en-US" dirty="0"/>
              <a:t>sit amet. </a:t>
            </a:r>
          </a:p>
          <a:p>
            <a:pPr>
              <a:lnSpc>
                <a:spcPts val="6760"/>
              </a:lnSpc>
              <a:defRPr/>
            </a:pPr>
            <a:r>
              <a:rPr lang="en-US" dirty="0"/>
              <a:t>Lorem ipsum dolor sit amet, consectetuer adipiscing elit.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024AC87-4525-E22C-7671-501738802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167820" y="12534147"/>
            <a:ext cx="1240702" cy="1181862"/>
          </a:xfrm>
        </p:spPr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30B43E7-5A4C-6606-7A0B-8C9A7BBF10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AND BULLETED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05E5-83E0-6403-E8F2-AB94D937C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Click to add a bulleted list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Click to add a bulleted list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/>
              <a:t>			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181F4FAE-E0E2-0609-CC71-E5D2A1EB8216}"/>
              </a:ext>
            </a:extLst>
          </p:cNvPr>
          <p:cNvSpPr txBox="1">
            <a:spLocks/>
          </p:cNvSpPr>
          <p:nvPr/>
        </p:nvSpPr>
        <p:spPr>
          <a:xfrm>
            <a:off x="23147153" y="12534137"/>
            <a:ext cx="1240022" cy="1181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2176511" rtl="0" eaLnBrk="1" latinLnBrk="0" hangingPunct="1">
              <a:defRPr sz="4800" b="1" i="0" kern="1200">
                <a:solidFill>
                  <a:srgbClr val="039A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88256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485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9F3A128B-9B31-2E4F-8B21-0F9C4356106F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4F6A0BA9-C15D-5246-A9DB-023E19DF5BA2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5C00B5D0-A257-024E-82B6-9F4A3BA2F660}"/>
    </a:ext>
  </a:extLst>
</a:theme>
</file>

<file path=ppt/theme/theme4.xml><?xml version="1.0" encoding="utf-8"?>
<a:theme xmlns:a="http://schemas.openxmlformats.org/drawingml/2006/main" name="UNDLeads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03871C85-068B-8746-B56D-E4D66F684AFF}"/>
    </a:ext>
  </a:extLst>
</a:theme>
</file>

<file path=ppt/theme/theme5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2A80E1C7-3099-FF4A-ABBF-17D97E367DDC}"/>
    </a:ext>
  </a:extLst>
</a:theme>
</file>

<file path=ppt/theme/theme6.xml><?xml version="1.0" encoding="utf-8"?>
<a:theme xmlns:a="http://schemas.openxmlformats.org/drawingml/2006/main" name="Graph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3EF32424-42B0-7D41-80AD-081F87706CEB}"/>
    </a:ext>
  </a:extLst>
</a:theme>
</file>

<file path=ppt/theme/theme7.xml><?xml version="1.0" encoding="utf-8"?>
<a:theme xmlns:a="http://schemas.openxmlformats.org/drawingml/2006/main" name="Tab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932ADD9B-D648-F640-B2D6-2FE7CD1C8A47}"/>
    </a:ext>
  </a:extLst>
</a:theme>
</file>

<file path=ppt/theme/theme8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3-1920x1080Widescreen_v1" id="{B19D6190-C804-2C45-AF5D-A84E9F0E2B6C}" vid="{F47373C8-8F98-2441-93E1-FA1903E0EC2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6" ma:contentTypeDescription="Create a new document." ma:contentTypeScope="" ma:versionID="7daa0832208b5ecbf2cb38b1fc99431a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0645a76d2513b225325c0904f1d4368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75de8b18-0d20-4bbd-afca-90ddc8012e31" xsi:nil="true"/>
    <Leaders xmlns="75de8b18-0d20-4bbd-afca-90ddc8012e31">
      <UserInfo>
        <DisplayName/>
        <AccountId xsi:nil="true"/>
        <AccountType/>
      </UserInfo>
    </Leaders>
    <Member_Groups xmlns="75de8b18-0d20-4bbd-afca-90ddc8012e31">
      <UserInfo>
        <DisplayName/>
        <AccountId xsi:nil="true"/>
        <AccountType/>
      </UserInfo>
    </Member_Groups>
    <Owner xmlns="75de8b18-0d20-4bbd-afca-90ddc8012e31">
      <UserInfo>
        <DisplayName/>
        <AccountId xsi:nil="true"/>
        <AccountType/>
      </UserInfo>
    </Owner>
    <Members xmlns="75de8b18-0d20-4bbd-afca-90ddc8012e31">
      <UserInfo>
        <DisplayName/>
        <AccountId xsi:nil="true"/>
        <AccountType/>
      </UserInfo>
    </Members>
    <AppVersion xmlns="75de8b18-0d20-4bbd-afca-90ddc8012e31" xsi:nil="true"/>
    <FolderType xmlns="75de8b18-0d20-4bbd-afca-90ddc8012e31" xsi:nil="true"/>
    <CultureName xmlns="75de8b18-0d20-4bbd-afca-90ddc8012e31" xsi:nil="true"/>
    <Distribution_Groups xmlns="75de8b18-0d20-4bbd-afca-90ddc8012e31" xsi:nil="true"/>
    <DefaultSectionNames xmlns="75de8b18-0d20-4bbd-afca-90ddc8012e31" xsi:nil="true"/>
    <Invited_Members xmlns="75de8b18-0d20-4bbd-afca-90ddc8012e31" xsi:nil="true"/>
    <TeamsChannelId xmlns="75de8b18-0d20-4bbd-afca-90ddc8012e31" xsi:nil="true"/>
    <Invited_Leaders xmlns="75de8b18-0d20-4bbd-afca-90ddc8012e31" xsi:nil="true"/>
    <IsNotebookLocked xmlns="75de8b18-0d20-4bbd-afca-90ddc8012e31" xsi:nil="true"/>
    <Math_Settings xmlns="75de8b18-0d20-4bbd-afca-90ddc8012e31" xsi:nil="true"/>
    <Templates xmlns="75de8b18-0d20-4bbd-afca-90ddc8012e31" xsi:nil="true"/>
    <Has_Leaders_Only_SectionGroup xmlns="75de8b18-0d20-4bbd-afca-90ddc8012e31" xsi:nil="true"/>
    <Is_Collaboration_Space_Locked xmlns="75de8b18-0d20-4bbd-afca-90ddc8012e31" xsi:nil="true"/>
    <LMS_Mappings xmlns="75de8b18-0d20-4bbd-afca-90ddc8012e31" xsi:nil="true"/>
    <TaxCatchAll xmlns="7108a25f-0732-4d51-82e7-dfc57b6faacf" xsi:nil="true"/>
    <lcf76f155ced4ddcb4097134ff3c332f xmlns="75de8b18-0d20-4bbd-afca-90ddc8012e31">
      <Terms xmlns="http://schemas.microsoft.com/office/infopath/2007/PartnerControls"/>
    </lcf76f155ced4ddcb4097134ff3c332f>
    <Self_Registration_Enabled xmlns="75de8b18-0d20-4bbd-afca-90ddc8012e31" xsi:nil="true"/>
  </documentManagement>
</p:properties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0C5BD-D0D5-4B2A-AAC4-5B6A45140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D8ADA-F7F0-4139-B9A2-74B080EC99EB}">
  <ds:schemaRefs>
    <ds:schemaRef ds:uri="75de8b18-0d20-4bbd-afca-90ddc8012e3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7108a25f-0732-4d51-82e7-dfc57b6faa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0</TotalTime>
  <Words>3447</Words>
  <Application>Microsoft Macintosh PowerPoint</Application>
  <PresentationFormat>Custom</PresentationFormat>
  <Paragraphs>378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Courier New</vt:lpstr>
      <vt:lpstr>Georgia</vt:lpstr>
      <vt:lpstr>Title Slides</vt:lpstr>
      <vt:lpstr>Section Divider Slides</vt:lpstr>
      <vt:lpstr>Text Slides</vt:lpstr>
      <vt:lpstr>UNDLeads Content Slides</vt:lpstr>
      <vt:lpstr>Photo Slides</vt:lpstr>
      <vt:lpstr>Graph Slides</vt:lpstr>
      <vt:lpstr>Table Slides</vt:lpstr>
      <vt:lpstr>Closing Slides</vt:lpstr>
      <vt:lpstr>CLICK TO EDIT TITLE</vt:lpstr>
      <vt:lpstr>CLICK TO EDIT TITLE </vt:lpstr>
      <vt:lpstr>UND Leads A Strategic Vision for UND</vt:lpstr>
      <vt:lpstr>CLICK TO  EDIT TITLE</vt:lpstr>
      <vt:lpstr>CLICK TO EDIT TITLE</vt:lpstr>
      <vt:lpstr>HEADLINE AND CONTENT SLIDE</vt:lpstr>
      <vt:lpstr>TITLE, SUBHEAD &amp; CONTENT</vt:lpstr>
      <vt:lpstr>TITLE &amp; TWO COLUMNS CONTENT</vt:lpstr>
      <vt:lpstr>TITLE AND BULLETED LIST</vt:lpstr>
      <vt:lpstr>TITLE, SUBHEAD &amp; BULLETED LIST</vt:lpstr>
      <vt:lpstr>MISSION:</vt:lpstr>
      <vt:lpstr>VISION: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EDIT HEADLINE</vt:lpstr>
      <vt:lpstr>PowerPoint Presentation</vt:lpstr>
      <vt:lpstr>PowerPoint Presentation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CLICK TO ADD HEADLINE</vt:lpstr>
      <vt:lpstr>CHOOSE YOUR TABLE</vt:lpstr>
      <vt:lpstr>CLICK TO ADD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Prazak, Rachel</dc:creator>
  <cp:lastModifiedBy>Prazak, Rachel</cp:lastModifiedBy>
  <cp:revision>1</cp:revision>
  <dcterms:created xsi:type="dcterms:W3CDTF">2023-09-27T18:44:56Z</dcterms:created>
  <dcterms:modified xsi:type="dcterms:W3CDTF">2023-09-27T18:45:32Z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