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6.xml" ContentType="application/vnd.openxmlformats-officedocument.theme+xml"/>
  <Override PartName="/ppt/slideLayouts/slideLayout24.xml" ContentType="application/vnd.openxmlformats-officedocument.presentationml.slideLayout+xml"/>
  <Override PartName="/ppt/theme/theme7.xml" ContentType="application/vnd.openxmlformats-officedocument.theme+xml"/>
  <Override PartName="/ppt/slideLayouts/slideLayout2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4"/>
    <p:sldMasterId id="2147483671" r:id="rId5"/>
    <p:sldMasterId id="2147483648" r:id="rId6"/>
    <p:sldMasterId id="2147483699" r:id="rId7"/>
    <p:sldMasterId id="2147483659" r:id="rId8"/>
    <p:sldMasterId id="2147483694" r:id="rId9"/>
    <p:sldMasterId id="2147483690" r:id="rId10"/>
    <p:sldMasterId id="2147483691" r:id="rId11"/>
  </p:sldMasterIdLst>
  <p:notesMasterIdLst>
    <p:notesMasterId r:id="rId41"/>
  </p:notesMasterIdLst>
  <p:sldIdLst>
    <p:sldId id="257" r:id="rId12"/>
    <p:sldId id="291" r:id="rId13"/>
    <p:sldId id="293" r:id="rId14"/>
    <p:sldId id="268" r:id="rId15"/>
    <p:sldId id="292" r:id="rId16"/>
    <p:sldId id="282" r:id="rId17"/>
    <p:sldId id="280" r:id="rId18"/>
    <p:sldId id="283" r:id="rId19"/>
    <p:sldId id="284" r:id="rId20"/>
    <p:sldId id="285" r:id="rId21"/>
    <p:sldId id="294" r:id="rId22"/>
    <p:sldId id="295" r:id="rId23"/>
    <p:sldId id="296" r:id="rId24"/>
    <p:sldId id="297" r:id="rId25"/>
    <p:sldId id="298" r:id="rId26"/>
    <p:sldId id="299" r:id="rId27"/>
    <p:sldId id="264" r:id="rId28"/>
    <p:sldId id="270" r:id="rId29"/>
    <p:sldId id="290" r:id="rId30"/>
    <p:sldId id="271" r:id="rId31"/>
    <p:sldId id="287" r:id="rId32"/>
    <p:sldId id="288" r:id="rId33"/>
    <p:sldId id="289" r:id="rId34"/>
    <p:sldId id="286" r:id="rId35"/>
    <p:sldId id="276" r:id="rId36"/>
    <p:sldId id="273" r:id="rId37"/>
    <p:sldId id="281" r:id="rId38"/>
    <p:sldId id="274" r:id="rId39"/>
    <p:sldId id="275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 Options" id="{DAA4FDC8-64A9-4047-AF6B-1CF50C0C8E58}">
          <p14:sldIdLst>
            <p14:sldId id="257"/>
            <p14:sldId id="291"/>
            <p14:sldId id="293"/>
          </p14:sldIdLst>
        </p14:section>
        <p14:section name="Section Divider Slide Options" id="{B1AD9029-CBF5-DF4E-A806-4D4E11DB03BC}">
          <p14:sldIdLst>
            <p14:sldId id="268"/>
            <p14:sldId id="292"/>
          </p14:sldIdLst>
        </p14:section>
        <p14:section name="Text Content Slides" id="{D7EF188D-D1ED-614E-9300-91C1BEF76FFC}">
          <p14:sldIdLst>
            <p14:sldId id="282"/>
            <p14:sldId id="280"/>
            <p14:sldId id="283"/>
            <p14:sldId id="284"/>
            <p14:sldId id="285"/>
          </p14:sldIdLst>
        </p14:section>
        <p14:section name="UNDLeads Content Slides" id="{0B3AB913-B9AD-454D-BC17-2F039DD7CE86}">
          <p14:sldIdLst>
            <p14:sldId id="294"/>
            <p14:sldId id="295"/>
            <p14:sldId id="296"/>
            <p14:sldId id="297"/>
            <p14:sldId id="298"/>
            <p14:sldId id="299"/>
          </p14:sldIdLst>
        </p14:section>
        <p14:section name="Image Content Slides" id="{D5713639-806D-7346-A093-331932210817}">
          <p14:sldIdLst>
            <p14:sldId id="264"/>
            <p14:sldId id="270"/>
            <p14:sldId id="290"/>
            <p14:sldId id="271"/>
          </p14:sldIdLst>
        </p14:section>
        <p14:section name="Graph Slides" id="{98059A1F-C53C-5B49-B688-0F249CB27F57}">
          <p14:sldIdLst>
            <p14:sldId id="287"/>
            <p14:sldId id="288"/>
            <p14:sldId id="289"/>
            <p14:sldId id="286"/>
            <p14:sldId id="276"/>
            <p14:sldId id="273"/>
            <p14:sldId id="281"/>
          </p14:sldIdLst>
        </p14:section>
        <p14:section name="Table Slides" id="{D312BAE1-462A-E144-8EDA-50EFAFD55E0F}">
          <p14:sldIdLst>
            <p14:sldId id="274"/>
          </p14:sldIdLst>
        </p14:section>
        <p14:section name="End Slides" id="{E0090C8A-3DB2-2B49-B06E-873A0C23AFC4}">
          <p14:sldIdLst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D18F"/>
    <a:srgbClr val="009A44"/>
    <a:srgbClr val="6EAD47"/>
    <a:srgbClr val="A9D18E"/>
    <a:srgbClr val="E0EED9"/>
    <a:srgbClr val="F8F8F8"/>
    <a:srgbClr val="ADADAD"/>
    <a:srgbClr val="D1CECF"/>
    <a:srgbClr val="007E42"/>
    <a:srgbClr val="007E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406443-6AF5-AF41-854F-46DAAEC07281}" v="1" dt="2023-08-16T01:25:39.9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38"/>
    <p:restoredTop sz="96218"/>
  </p:normalViewPr>
  <p:slideViewPr>
    <p:cSldViewPr snapToGrid="0">
      <p:cViewPr varScale="1">
        <p:scale>
          <a:sx n="124" d="100"/>
          <a:sy n="124" d="100"/>
        </p:scale>
        <p:origin x="2088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160" d="100"/>
          <a:sy n="160" d="100"/>
        </p:scale>
        <p:origin x="6792" y="4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microsoft.com/office/2015/10/relationships/revisionInfo" Target="revisionInfo.xml"/><Relationship Id="rId20" Type="http://schemas.openxmlformats.org/officeDocument/2006/relationships/slide" Target="slides/slide9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9A44"/>
            </a:solidFill>
            <a:ln>
              <a:noFill/>
            </a:ln>
            <a:effectLst>
              <a:outerShdw blurRad="63500" dist="38100" dir="2700000" algn="tl" rotWithShape="0">
                <a:prstClr val="black">
                  <a:alpha val="15000"/>
                </a:prst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1st Quarter</c:v>
                </c:pt>
                <c:pt idx="1">
                  <c:v>2nd Quarter</c:v>
                </c:pt>
                <c:pt idx="2">
                  <c:v>3rd Quarter</c:v>
                </c:pt>
                <c:pt idx="3">
                  <c:v>4th Quarter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C7-B846-A1E2-FCA33B6A0F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5832992"/>
        <c:axId val="25869056"/>
      </c:barChart>
      <c:catAx>
        <c:axId val="15832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3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5869056"/>
        <c:crosses val="autoZero"/>
        <c:auto val="1"/>
        <c:lblAlgn val="ctr"/>
        <c:lblOffset val="100"/>
        <c:noMultiLvlLbl val="0"/>
      </c:catAx>
      <c:valAx>
        <c:axId val="25869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3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high"/>
        <c:spPr>
          <a:noFill/>
          <a:ln>
            <a:solidFill>
              <a:srgbClr val="ADADAD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9A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832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9A44"/>
            </a:solidFill>
            <a:ln>
              <a:noFill/>
            </a:ln>
            <a:effectLst>
              <a:outerShdw blurRad="63500" dist="38100" dir="2700000" algn="tl" rotWithShape="0">
                <a:prstClr val="black">
                  <a:alpha val="15000"/>
                </a:prst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1st Quarter</c:v>
                </c:pt>
                <c:pt idx="1">
                  <c:v>2nd Quarter</c:v>
                </c:pt>
                <c:pt idx="2">
                  <c:v>3rd Quarter</c:v>
                </c:pt>
                <c:pt idx="3">
                  <c:v>4th Quarter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8F-714B-8093-9E63F963F4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axId val="1942225615"/>
        <c:axId val="1942226015"/>
      </c:barChart>
      <c:catAx>
        <c:axId val="1942225615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ADADAD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none" spc="0" normalizeH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42226015"/>
        <c:crosses val="autoZero"/>
        <c:auto val="1"/>
        <c:lblAlgn val="ctr"/>
        <c:lblOffset val="100"/>
        <c:noMultiLvlLbl val="0"/>
      </c:catAx>
      <c:valAx>
        <c:axId val="1942226015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accent3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9A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42225615"/>
        <c:crosses val="autoZero"/>
        <c:crossBetween val="between"/>
      </c:valAx>
      <c:spPr>
        <a:noFill/>
        <a:ln>
          <a:solidFill>
            <a:srgbClr val="ADADAD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19050">
              <a:solidFill>
                <a:schemeClr val="bg1"/>
              </a:solidFill>
            </a:ln>
            <a:effectLst>
              <a:outerShdw blurRad="63500" dist="38100" dir="2700000" algn="tl" rotWithShape="0">
                <a:prstClr val="black">
                  <a:alpha val="15000"/>
                </a:prstClr>
              </a:outerShdw>
            </a:effectLst>
          </c:spPr>
          <c:dPt>
            <c:idx val="0"/>
            <c:bubble3D val="0"/>
            <c:spPr>
              <a:solidFill>
                <a:srgbClr val="009A44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0AC-F74F-9FCB-E2CB4BB4D187}"/>
              </c:ext>
            </c:extLst>
          </c:dPt>
          <c:dPt>
            <c:idx val="1"/>
            <c:bubble3D val="0"/>
            <c:spPr>
              <a:solidFill>
                <a:srgbClr val="E0EED9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0AC-F74F-9FCB-E2CB4BB4D187}"/>
              </c:ext>
            </c:extLst>
          </c:dPt>
          <c:dPt>
            <c:idx val="2"/>
            <c:bubble3D val="0"/>
            <c:spPr>
              <a:solidFill>
                <a:srgbClr val="A9D18F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0AC-F74F-9FCB-E2CB4BB4D187}"/>
              </c:ext>
            </c:extLst>
          </c:dPt>
          <c:dPt>
            <c:idx val="3"/>
            <c:bubble3D val="0"/>
            <c:spPr>
              <a:solidFill>
                <a:srgbClr val="6EAD47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0AC-F74F-9FCB-E2CB4BB4D187}"/>
              </c:ext>
            </c:extLst>
          </c:dPt>
          <c:dPt>
            <c:idx val="4"/>
            <c:bubble3D val="0"/>
            <c:spPr>
              <a:solidFill>
                <a:srgbClr val="007E43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B0AC-F74F-9FCB-E2CB4BB4D18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920E49D5-FB19-D14E-AB5B-1F1DAEB94308}" type="CATEGORYNAME">
                      <a:rPr lang="en-US" sz="1200" spc="20" baseline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[CATEGORY NAME]</a:t>
                    </a:fld>
                    <a:endParaRPr lang="en-US" sz="1200" spc="20" baseline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fld id="{F6786C43-C2BD-064D-BE86-BD870EEBE4CF}" type="VALUE">
                      <a:rPr lang="en-US" sz="1200" spc="20" baseline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0AC-F74F-9FCB-E2CB4BB4D18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C2354AF-8B72-C44B-B35A-36A8DE9E05CF}" type="CATEGORYNAME">
                      <a:rPr lang="en-US" sz="1200" spc="20" baseline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[CATEGORY NAME]</a:t>
                    </a:fld>
                    <a:endParaRPr lang="en-US" sz="1200" spc="20" baseline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fld id="{CFC5DAE2-B411-A848-B3E6-C4C2A5AA0EBB}" type="VALUE">
                      <a:rPr lang="en-US" sz="1200" spc="20" baseline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0AC-F74F-9FCB-E2CB4BB4D18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DD74906-D595-9940-8661-3E9EAC568788}" type="CATEGORYNAME">
                      <a:rPr lang="en-US" sz="1200" spc="20" baseline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[CATEGORY NAME]</a:t>
                    </a:fld>
                    <a:endParaRPr lang="en-US" sz="1200" spc="20" baseline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fld id="{3F4E8969-DF6B-994D-A01A-3746F700F983}" type="VALUE">
                      <a:rPr lang="en-US" sz="1200" spc="20" baseline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0AC-F74F-9FCB-E2CB4BB4D18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A72D803-C092-0843-BAE6-D5CB5944410C}" type="CATEGORYNAME">
                      <a:rPr lang="en-US" sz="1200" b="1" i="0" spc="2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[CATEGORY NAME]</a:t>
                    </a:fld>
                    <a:endParaRPr lang="en-US" sz="1200" b="1" i="0" spc="20" baseline="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fld id="{4BE4338C-118D-204D-9E09-150B3B69D897}" type="VALUE">
                      <a:rPr lang="en-US" sz="1200" b="1" i="0" spc="2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B0AC-F74F-9FCB-E2CB4BB4D187}"/>
                </c:ext>
              </c:extLst>
            </c:dLbl>
            <c:dLbl>
              <c:idx val="4"/>
              <c:layout>
                <c:manualLayout>
                  <c:x val="3.3300040016522953E-2"/>
                  <c:y val="0"/>
                </c:manualLayout>
              </c:layout>
              <c:tx>
                <c:rich>
                  <a:bodyPr/>
                  <a:lstStyle/>
                  <a:p>
                    <a:fld id="{7563F03D-3CA3-6241-AA17-0E5E804E6FFF}" type="CATEGORYNAME">
                      <a:rPr lang="en-US" sz="1200" b="1" i="0" spc="2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[CATEGORY NAME]</a:t>
                    </a:fld>
                    <a:endParaRPr lang="en-US" sz="1200" b="1" i="0" spc="20" baseline="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fld id="{B9F61F19-5A16-9942-805F-E0FB5920740C}" type="VALUE">
                      <a:rPr lang="en-US" sz="1200" b="1" i="0" spc="2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B0AC-F74F-9FCB-E2CB4BB4D1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2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Aerospace</c:v>
                </c:pt>
                <c:pt idx="1">
                  <c:v>Dining</c:v>
                </c:pt>
                <c:pt idx="2">
                  <c:v>Housing</c:v>
                </c:pt>
                <c:pt idx="3">
                  <c:v>Parking</c:v>
                </c:pt>
                <c:pt idx="4">
                  <c:v>Athletics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</c:v>
                </c:pt>
                <c:pt idx="1">
                  <c:v>2.4</c:v>
                </c:pt>
                <c:pt idx="2">
                  <c:v>1.3</c:v>
                </c:pt>
                <c:pt idx="3">
                  <c:v>0.3</c:v>
                </c:pt>
                <c:pt idx="4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0AC-F74F-9FCB-E2CB4BB4D187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2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9A44"/>
            </a:solidFill>
            <a:ln>
              <a:noFill/>
            </a:ln>
            <a:effectLst>
              <a:outerShdw blurRad="63500" dist="38100" dir="2700000" algn="tl" rotWithShape="0">
                <a:prstClr val="black">
                  <a:alpha val="15000"/>
                </a:prst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1st Quarter</c:v>
                </c:pt>
                <c:pt idx="1">
                  <c:v>2nd Quarter</c:v>
                </c:pt>
                <c:pt idx="2">
                  <c:v>3rd Quarter</c:v>
                </c:pt>
                <c:pt idx="3">
                  <c:v>4th Quarter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3B-984A-B4FC-019BD5E3CF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5832992"/>
        <c:axId val="25869056"/>
      </c:barChart>
      <c:catAx>
        <c:axId val="15832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3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5869056"/>
        <c:crosses val="autoZero"/>
        <c:auto val="1"/>
        <c:lblAlgn val="ctr"/>
        <c:lblOffset val="100"/>
        <c:noMultiLvlLbl val="0"/>
      </c:catAx>
      <c:valAx>
        <c:axId val="25869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3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9A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832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9A44"/>
            </a:solidFill>
            <a:ln>
              <a:noFill/>
            </a:ln>
            <a:effectLst>
              <a:outerShdw blurRad="63500" dist="38100" dir="2700000" algn="tl" rotWithShape="0">
                <a:prstClr val="black">
                  <a:alpha val="15000"/>
                </a:prst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1st Quarter</c:v>
                </c:pt>
                <c:pt idx="1">
                  <c:v>2nd Quarter</c:v>
                </c:pt>
                <c:pt idx="2">
                  <c:v>3rd Quarter</c:v>
                </c:pt>
                <c:pt idx="3">
                  <c:v>4th Quarter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C1-8D43-9EBA-C1F67147F0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axId val="1942225615"/>
        <c:axId val="1942226015"/>
      </c:barChart>
      <c:catAx>
        <c:axId val="1942225615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ADADAD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20" normalizeH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42226015"/>
        <c:crosses val="autoZero"/>
        <c:auto val="1"/>
        <c:lblAlgn val="ctr"/>
        <c:lblOffset val="100"/>
        <c:noMultiLvlLbl val="0"/>
      </c:catAx>
      <c:valAx>
        <c:axId val="1942226015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accent3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9A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422256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19050">
              <a:solidFill>
                <a:schemeClr val="bg1"/>
              </a:solidFill>
            </a:ln>
            <a:effectLst>
              <a:outerShdw blurRad="63500" dist="38100" dir="2700000" algn="tl" rotWithShape="0">
                <a:prstClr val="black">
                  <a:alpha val="15000"/>
                </a:prstClr>
              </a:outerShdw>
            </a:effectLst>
          </c:spPr>
          <c:dPt>
            <c:idx val="0"/>
            <c:bubble3D val="0"/>
            <c:spPr>
              <a:solidFill>
                <a:srgbClr val="009A44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6CA-4F4B-8689-1F8EA02AAC49}"/>
              </c:ext>
            </c:extLst>
          </c:dPt>
          <c:dPt>
            <c:idx val="1"/>
            <c:bubble3D val="0"/>
            <c:spPr>
              <a:solidFill>
                <a:srgbClr val="E0EED9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6CA-4F4B-8689-1F8EA02AAC49}"/>
              </c:ext>
            </c:extLst>
          </c:dPt>
          <c:dPt>
            <c:idx val="2"/>
            <c:bubble3D val="0"/>
            <c:spPr>
              <a:solidFill>
                <a:srgbClr val="A9D18E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6CA-4F4B-8689-1F8EA02AAC49}"/>
              </c:ext>
            </c:extLst>
          </c:dPt>
          <c:dPt>
            <c:idx val="3"/>
            <c:bubble3D val="0"/>
            <c:spPr>
              <a:solidFill>
                <a:srgbClr val="6EAD47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6CA-4F4B-8689-1F8EA02AAC49}"/>
              </c:ext>
            </c:extLst>
          </c:dPt>
          <c:dPt>
            <c:idx val="4"/>
            <c:bubble3D val="0"/>
            <c:spPr>
              <a:solidFill>
                <a:srgbClr val="007E43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6CA-4F4B-8689-1F8EA02AAC4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920E49D5-FB19-D14E-AB5B-1F1DAEB94308}" type="CATEGORYNAME">
                      <a:rPr lang="en-US" sz="11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[CATEGORY NAME]</a:t>
                    </a:fld>
                    <a:endParaRPr lang="en-US" sz="1100" baseline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fld id="{F6786C43-C2BD-064D-BE86-BD870EEBE4CF}" type="VALUE">
                      <a:rPr lang="en-US" sz="11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6CA-4F4B-8689-1F8EA02AAC4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C2354AF-8B72-C44B-B35A-36A8DE9E05CF}" type="CATEGORYNAME">
                      <a:rPr lang="en-US" sz="11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[CATEGORY NAME]</a:t>
                    </a:fld>
                    <a:endParaRPr lang="en-US" sz="1100" baseline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fld id="{CFC5DAE2-B411-A848-B3E6-C4C2A5AA0EBB}" type="VALUE">
                      <a:rPr lang="en-US" sz="11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6CA-4F4B-8689-1F8EA02AAC4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DD74906-D595-9940-8661-3E9EAC568788}" type="CATEGORYNAME">
                      <a:rPr lang="en-US" sz="11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[CATEGORY NAME]</a:t>
                    </a:fld>
                    <a:endParaRPr lang="en-US" sz="1100" baseline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fld id="{3F4E8969-DF6B-994D-A01A-3746F700F983}" type="VALUE">
                      <a:rPr lang="en-US" sz="11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6CA-4F4B-8689-1F8EA02AAC4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A72D803-C092-0843-BAE6-D5CB5944410C}" type="CATEGORYNAME">
                      <a:rPr lang="en-US" sz="1100" b="1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[CATEGORY NAME]</a:t>
                    </a:fld>
                    <a:endParaRPr lang="en-US" sz="1100" b="1" i="0" baseline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fld id="{4BE4338C-118D-204D-9E09-150B3B69D897}" type="VALUE">
                      <a:rPr lang="en-US" sz="1100" b="1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06CA-4F4B-8689-1F8EA02AAC4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7563F03D-3CA3-6241-AA17-0E5E804E6FFF}" type="CATEGORYNAME">
                      <a:rPr lang="en-US" sz="1100" b="1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[CATEGORY NAME]</a:t>
                    </a:fld>
                    <a:endParaRPr lang="en-US" sz="1100" b="1" i="0" baseline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fld id="{B9F61F19-5A16-9942-805F-E0FB5920740C}" type="VALUE">
                      <a:rPr lang="en-US" sz="1100" b="1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06CA-4F4B-8689-1F8EA02AAC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Aerospace</c:v>
                </c:pt>
                <c:pt idx="1">
                  <c:v>Dining</c:v>
                </c:pt>
                <c:pt idx="2">
                  <c:v>Housing</c:v>
                </c:pt>
                <c:pt idx="3">
                  <c:v>Parking</c:v>
                </c:pt>
                <c:pt idx="4">
                  <c:v>Athletics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</c:v>
                </c:pt>
                <c:pt idx="1">
                  <c:v>2.4</c:v>
                </c:pt>
                <c:pt idx="2">
                  <c:v>1.3</c:v>
                </c:pt>
                <c:pt idx="3">
                  <c:v>0.3</c:v>
                </c:pt>
                <c:pt idx="4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6CA-4F4B-8689-1F8EA02AAC4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2894242054764867E-2"/>
          <c:y val="0.89326771653543302"/>
          <c:w val="0.9"/>
          <c:h val="4.86514753837588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2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19050">
              <a:solidFill>
                <a:schemeClr val="bg1"/>
              </a:solidFill>
            </a:ln>
            <a:effectLst>
              <a:outerShdw blurRad="63500" dist="38100" dir="2700000" algn="tl" rotWithShape="0">
                <a:prstClr val="black">
                  <a:alpha val="15000"/>
                </a:prstClr>
              </a:outerShdw>
            </a:effectLst>
          </c:spPr>
          <c:dPt>
            <c:idx val="0"/>
            <c:bubble3D val="0"/>
            <c:spPr>
              <a:solidFill>
                <a:srgbClr val="009A44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F2C-B947-BEE5-522843BF70A6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F2C-B947-BEE5-522843BF70A6}"/>
              </c:ext>
            </c:extLst>
          </c:dPt>
          <c:dPt>
            <c:idx val="2"/>
            <c:bubble3D val="0"/>
            <c:spPr>
              <a:solidFill>
                <a:schemeClr val="bg2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F2C-B947-BEE5-522843BF70A6}"/>
              </c:ext>
            </c:extLst>
          </c:dPt>
          <c:dPt>
            <c:idx val="3"/>
            <c:bubble3D val="0"/>
            <c:spPr>
              <a:solidFill>
                <a:schemeClr val="tx1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F2C-B947-BEE5-522843BF70A6}"/>
              </c:ext>
            </c:extLst>
          </c:dPt>
          <c:dPt>
            <c:idx val="4"/>
            <c:bubble3D val="0"/>
            <c:spPr>
              <a:solidFill>
                <a:srgbClr val="007E43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1F2C-B947-BEE5-522843BF70A6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920E49D5-FB19-D14E-AB5B-1F1DAEB94308}" type="CATEGORYNAME">
                      <a:rPr lang="en-US" sz="11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[CATEGORY NAME]</a:t>
                    </a:fld>
                    <a:endParaRPr lang="en-US" sz="1100" baseline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fld id="{F6786C43-C2BD-064D-BE86-BD870EEBE4CF}" type="VALUE">
                      <a:rPr lang="en-US" sz="11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F2C-B947-BEE5-522843BF70A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C2354AF-8B72-C44B-B35A-36A8DE9E05CF}" type="CATEGORYNAME">
                      <a:rPr lang="en-US" sz="11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[CATEGORY NAME]</a:t>
                    </a:fld>
                    <a:endParaRPr lang="en-US" sz="1100" baseline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fld id="{CFC5DAE2-B411-A848-B3E6-C4C2A5AA0EBB}" type="VALUE">
                      <a:rPr lang="en-US" sz="11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F2C-B947-BEE5-522843BF70A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DD74906-D595-9940-8661-3E9EAC568788}" type="CATEGORYNAME">
                      <a:rPr lang="en-US" sz="11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[CATEGORY NAME]</a:t>
                    </a:fld>
                    <a:endParaRPr lang="en-US" sz="1100" baseline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fld id="{3F4E8969-DF6B-994D-A01A-3746F700F983}" type="VALUE">
                      <a:rPr lang="en-US" sz="11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F2C-B947-BEE5-522843BF70A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A72D803-C092-0843-BAE6-D5CB5944410C}" type="CATEGORYNAME">
                      <a:rPr lang="en-US" sz="1100" b="1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[CATEGORY NAME]</a:t>
                    </a:fld>
                    <a:endParaRPr lang="en-US" sz="1100" b="1" i="0" baseline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fld id="{4BE4338C-118D-204D-9E09-150B3B69D897}" type="VALUE">
                      <a:rPr lang="en-US" sz="1100" b="1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1F2C-B947-BEE5-522843BF70A6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7563F03D-3CA3-6241-AA17-0E5E804E6FFF}" type="CATEGORYNAME">
                      <a:rPr lang="en-US" sz="1100" b="1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[CATEGORY NAME]</a:t>
                    </a:fld>
                    <a:endParaRPr lang="en-US" sz="1100" b="1" i="0" baseline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fld id="{B9F61F19-5A16-9942-805F-E0FB5920740C}" type="VALUE">
                      <a:rPr lang="en-US" sz="1100" b="1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1F2C-B947-BEE5-522843BF70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Aerospace</c:v>
                </c:pt>
                <c:pt idx="1">
                  <c:v>Dining</c:v>
                </c:pt>
                <c:pt idx="2">
                  <c:v>Housing</c:v>
                </c:pt>
                <c:pt idx="3">
                  <c:v>Parking</c:v>
                </c:pt>
                <c:pt idx="4">
                  <c:v>Athletics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</c:v>
                </c:pt>
                <c:pt idx="1">
                  <c:v>2.4</c:v>
                </c:pt>
                <c:pt idx="2">
                  <c:v>1.3</c:v>
                </c:pt>
                <c:pt idx="3">
                  <c:v>0.3</c:v>
                </c:pt>
                <c:pt idx="4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F2C-B947-BEE5-522843BF70A6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2894242054764867E-2"/>
          <c:y val="0.89326771653543302"/>
          <c:w val="0.9"/>
          <c:h val="4.86514753837588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2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CDF587-5BFA-5147-B7AC-CBE4084B1681}" type="datetimeFigureOut">
              <a:rPr lang="en-US" smtClean="0"/>
              <a:t>9/27/23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1318FB-8940-8641-92C5-EE2420F5753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BD2258-7572-B62C-07D4-206978C79D99}"/>
              </a:ext>
            </a:extLst>
          </p:cNvPr>
          <p:cNvSpPr txBox="1"/>
          <p:nvPr/>
        </p:nvSpPr>
        <p:spPr>
          <a:xfrm>
            <a:off x="4375355" y="3519948"/>
            <a:ext cx="16616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More Design Templates available under Layout Tab</a:t>
            </a:r>
          </a:p>
        </p:txBody>
      </p:sp>
    </p:spTree>
    <p:extLst>
      <p:ext uri="{BB962C8B-B14F-4D97-AF65-F5344CB8AC3E}">
        <p14:creationId xmlns:p14="http://schemas.microsoft.com/office/powerpoint/2010/main" val="3940827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Please Note: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This template has been created using the University of North Dakota brand guidelines. All colors and typefaces/fonts are within the brand guidelines and altering them isn’t suggested. Please visit </a:t>
            </a:r>
            <a:r>
              <a:rPr lang="en-US" sz="4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UND.edu</a:t>
            </a: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/brand</a:t>
            </a:r>
            <a:r>
              <a:rPr lang="en-US" sz="40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for more information on using the UND brand or email </a:t>
            </a:r>
            <a:r>
              <a:rPr lang="en-US" sz="4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identity@UND.edu</a:t>
            </a:r>
            <a:r>
              <a:rPr lang="en-US" sz="40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with any UND branding questions.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40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40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40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40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0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40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40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40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2676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for textboxes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92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for textboxes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529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for textboxes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3253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for textboxes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101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for textboxes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728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for textboxes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4021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for textboxes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7891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images to help describe any images for people who can’t see the screen.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1.) Right-click the image, then select Edit Alt Text.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20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20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20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20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1176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images to help describe any images for people who can’t see the screen.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Right-click the image, then select Edit Alt Text.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0010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images to help describe any images for people who can’t see the screen.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Right-click the image, then select Edit Alt Text.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477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Please Note: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This template has been created using the University of North Dakota brand guidelines. All colors and typefaces/fonts are within the brand guidelines and altering them isn’t suggested. Please visit </a:t>
            </a:r>
            <a:r>
              <a:rPr lang="en-US" sz="12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UND.edu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/brand</a:t>
            </a:r>
            <a:r>
              <a:rPr lang="en-US" sz="12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information on using the UND brand or email </a:t>
            </a:r>
            <a:r>
              <a:rPr lang="en-US" sz="12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identity@UND.edu</a:t>
            </a:r>
            <a:r>
              <a:rPr lang="en-US" sz="12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with any UND branding questions.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457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images to help describe any images for people who can’t see the screen.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Right-click the image, then select Edit Alt Text.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2747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EDITING GRAPH DATA IN EXCEL:</a:t>
            </a:r>
            <a:endParaRPr lang="en-US" dirty="0"/>
          </a:p>
          <a:p>
            <a:r>
              <a:rPr lang="en-US" dirty="0"/>
              <a:t>1.) Right click on graph</a:t>
            </a:r>
          </a:p>
          <a:p>
            <a:r>
              <a:rPr lang="en-US" dirty="0"/>
              <a:t>2.) Click on </a:t>
            </a:r>
            <a:r>
              <a:rPr lang="en-US" b="1" dirty="0"/>
              <a:t>Edit Data in Excel</a:t>
            </a:r>
          </a:p>
          <a:p>
            <a:r>
              <a:rPr lang="en-US" b="0" dirty="0"/>
              <a:t>3.) Excel document will open</a:t>
            </a:r>
          </a:p>
          <a:p>
            <a:r>
              <a:rPr lang="en-US" b="0" dirty="0"/>
              <a:t>4.) Make changes </a:t>
            </a:r>
          </a:p>
          <a:p>
            <a:r>
              <a:rPr lang="en-US" b="0" dirty="0"/>
              <a:t>5.) Graph will automatically update as changes are made in Excel</a:t>
            </a:r>
          </a:p>
          <a:p>
            <a:endParaRPr lang="en-US" b="0" dirty="0"/>
          </a:p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tables/graphs to help describe for people who can’t see the screen.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Right-click the image, then select Edit Alt Text.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046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EDITING GRAPH DATA IN EXCEL:</a:t>
            </a:r>
            <a:endParaRPr lang="en-US" dirty="0"/>
          </a:p>
          <a:p>
            <a:r>
              <a:rPr lang="en-US" dirty="0"/>
              <a:t>1.) Right click on graph</a:t>
            </a:r>
          </a:p>
          <a:p>
            <a:r>
              <a:rPr lang="en-US" dirty="0"/>
              <a:t>2.) Click on </a:t>
            </a:r>
            <a:r>
              <a:rPr lang="en-US" b="1" dirty="0"/>
              <a:t>Edit Data in Excel</a:t>
            </a:r>
          </a:p>
          <a:p>
            <a:r>
              <a:rPr lang="en-US" b="0" dirty="0"/>
              <a:t>3.) Excel document will open</a:t>
            </a:r>
          </a:p>
          <a:p>
            <a:r>
              <a:rPr lang="en-US" b="0" dirty="0"/>
              <a:t>4.) Make changes </a:t>
            </a:r>
          </a:p>
          <a:p>
            <a:r>
              <a:rPr lang="en-US" b="0" dirty="0"/>
              <a:t>5.) Graph will automatically update as changes are made in Excel</a:t>
            </a:r>
          </a:p>
          <a:p>
            <a:endParaRPr lang="en-US" b="0" dirty="0"/>
          </a:p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tables/graphs to help describe for people who can’t see the screen.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005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EDITING GRAPH DATA IN EXCEL:</a:t>
            </a:r>
            <a:endParaRPr lang="en-US" dirty="0"/>
          </a:p>
          <a:p>
            <a:r>
              <a:rPr lang="en-US" dirty="0"/>
              <a:t>1.) Right click on graph</a:t>
            </a:r>
          </a:p>
          <a:p>
            <a:r>
              <a:rPr lang="en-US" dirty="0"/>
              <a:t>2.) Click on </a:t>
            </a:r>
            <a:r>
              <a:rPr lang="en-US" b="1" dirty="0"/>
              <a:t>Edit Data in Excel</a:t>
            </a:r>
          </a:p>
          <a:p>
            <a:r>
              <a:rPr lang="en-US" b="0" dirty="0"/>
              <a:t>3.) Excel document will open</a:t>
            </a:r>
          </a:p>
          <a:p>
            <a:r>
              <a:rPr lang="en-US" b="0" dirty="0"/>
              <a:t>4.) Make changes </a:t>
            </a:r>
          </a:p>
          <a:p>
            <a:r>
              <a:rPr lang="en-US" b="0" dirty="0"/>
              <a:t>5.) Graph will automatically update as changes are made in Excel</a:t>
            </a:r>
          </a:p>
          <a:p>
            <a:endParaRPr lang="en-US" b="0" dirty="0"/>
          </a:p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tables/graphs to help describe for people who can’t see the screen.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998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EDITING GRAPH DATA IN EXCEL:</a:t>
            </a:r>
            <a:endParaRPr lang="en-US" dirty="0"/>
          </a:p>
          <a:p>
            <a:r>
              <a:rPr lang="en-US" dirty="0"/>
              <a:t>1.) Right click on graph</a:t>
            </a:r>
          </a:p>
          <a:p>
            <a:r>
              <a:rPr lang="en-US" dirty="0"/>
              <a:t>2.) Click on </a:t>
            </a:r>
            <a:r>
              <a:rPr lang="en-US" b="1" dirty="0"/>
              <a:t>Edit Data in Excel</a:t>
            </a:r>
          </a:p>
          <a:p>
            <a:r>
              <a:rPr lang="en-US" b="0" dirty="0"/>
              <a:t>3.) Excel document will open</a:t>
            </a:r>
          </a:p>
          <a:p>
            <a:r>
              <a:rPr lang="en-US" b="0" dirty="0"/>
              <a:t>4.) Make changes </a:t>
            </a:r>
          </a:p>
          <a:p>
            <a:r>
              <a:rPr lang="en-US" b="0" dirty="0"/>
              <a:t>5.) Graph will automatically update as changes are made in Excel</a:t>
            </a:r>
          </a:p>
          <a:p>
            <a:endParaRPr lang="en-US" b="0" dirty="0"/>
          </a:p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tables/graphs to help describe for people who can’t see the screen.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716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EDITING GRAPH DATA IN EXCEL:</a:t>
            </a:r>
            <a:endParaRPr lang="en-US" dirty="0"/>
          </a:p>
          <a:p>
            <a:r>
              <a:rPr lang="en-US" dirty="0"/>
              <a:t>1.) Right click on graph</a:t>
            </a:r>
          </a:p>
          <a:p>
            <a:r>
              <a:rPr lang="en-US" dirty="0"/>
              <a:t>2.) Click on </a:t>
            </a:r>
            <a:r>
              <a:rPr lang="en-US" b="1" dirty="0"/>
              <a:t>Edit Data in Excel</a:t>
            </a:r>
          </a:p>
          <a:p>
            <a:r>
              <a:rPr lang="en-US" b="0" dirty="0"/>
              <a:t>3.) Excel document will open</a:t>
            </a:r>
          </a:p>
          <a:p>
            <a:r>
              <a:rPr lang="en-US" b="0" dirty="0"/>
              <a:t>4.) Make changes </a:t>
            </a:r>
          </a:p>
          <a:p>
            <a:r>
              <a:rPr lang="en-US" b="0" dirty="0"/>
              <a:t>5.) Graph will automatically update as changes are made in Excel</a:t>
            </a:r>
          </a:p>
          <a:p>
            <a:endParaRPr lang="en-US" b="0" dirty="0"/>
          </a:p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tables/graphs to help describe for people who can’t see the screen.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757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EDITING GRAPH DATA IN EXCEL:</a:t>
            </a:r>
            <a:endParaRPr lang="en-US" dirty="0"/>
          </a:p>
          <a:p>
            <a:r>
              <a:rPr lang="en-US" dirty="0"/>
              <a:t>1.) Right click on graph</a:t>
            </a:r>
          </a:p>
          <a:p>
            <a:r>
              <a:rPr lang="en-US" dirty="0"/>
              <a:t>2.) Click on </a:t>
            </a:r>
            <a:r>
              <a:rPr lang="en-US" b="1" dirty="0"/>
              <a:t>Edit Data in Excel</a:t>
            </a:r>
          </a:p>
          <a:p>
            <a:r>
              <a:rPr lang="en-US" b="0" dirty="0"/>
              <a:t>3.) Excel document will open</a:t>
            </a:r>
          </a:p>
          <a:p>
            <a:r>
              <a:rPr lang="en-US" b="0" dirty="0"/>
              <a:t>4.) Make changes </a:t>
            </a:r>
          </a:p>
          <a:p>
            <a:r>
              <a:rPr lang="en-US" b="0" dirty="0"/>
              <a:t>5.) Graph will automatically update as changes are made in Excel</a:t>
            </a:r>
          </a:p>
          <a:p>
            <a:endParaRPr lang="en-US" b="0" dirty="0"/>
          </a:p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tables/graphs to help describe for people who can’t see the screen.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2658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EDITING GRAPH DATA IN EXCEL:</a:t>
            </a:r>
            <a:endParaRPr lang="en-US" dirty="0"/>
          </a:p>
          <a:p>
            <a:r>
              <a:rPr lang="en-US" dirty="0"/>
              <a:t>1.) Right click on graph</a:t>
            </a:r>
          </a:p>
          <a:p>
            <a:r>
              <a:rPr lang="en-US" dirty="0"/>
              <a:t>2.) Click on </a:t>
            </a:r>
            <a:r>
              <a:rPr lang="en-US" b="1" dirty="0"/>
              <a:t>Edit Data in Excel</a:t>
            </a:r>
          </a:p>
          <a:p>
            <a:r>
              <a:rPr lang="en-US" b="0" dirty="0"/>
              <a:t>3.) Excel document will open</a:t>
            </a:r>
          </a:p>
          <a:p>
            <a:r>
              <a:rPr lang="en-US" b="0" dirty="0"/>
              <a:t>4.) Make changes </a:t>
            </a:r>
          </a:p>
          <a:p>
            <a:r>
              <a:rPr lang="en-US" b="0" dirty="0"/>
              <a:t>5.) Graph will automatically update as changes are made in Excel</a:t>
            </a:r>
          </a:p>
          <a:p>
            <a:endParaRPr lang="en-US" b="0" dirty="0"/>
          </a:p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tables/graphs to help describe for people who can’t see the screen.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0115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Choose a table and delete unused tables. </a:t>
            </a:r>
            <a:r>
              <a:rPr lang="en-US" b="1" dirty="0"/>
              <a:t>IF NEED MULTIPLE TABLE SLIDES: </a:t>
            </a:r>
            <a:r>
              <a:rPr lang="en-US" dirty="0"/>
              <a:t>Duplicate and edit off this slide as many times as needed.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6819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Please Note: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This template has been created using the University of North Dakota brand guidelines. All colors and typefaces/fonts are within the brand guidelines and altering them isn’t suggested. Please visit </a:t>
            </a:r>
            <a:r>
              <a:rPr lang="en-US" sz="1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UND.edu</a:t>
            </a:r>
            <a:r>
              <a:rPr 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/brand</a:t>
            </a:r>
            <a:r>
              <a:rPr lang="en-US" sz="14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for more information on using the UND brand or email </a:t>
            </a:r>
            <a:r>
              <a:rPr lang="en-US" sz="1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identity@UND.edu</a:t>
            </a:r>
            <a:r>
              <a:rPr lang="en-US" sz="14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with any UND branding questions.</a:t>
            </a:r>
            <a:endParaRPr lang="en-US" sz="1400" b="1" baseline="0" dirty="0">
              <a:solidFill>
                <a:srgbClr val="FF0000"/>
              </a:solidFill>
            </a:endParaRPr>
          </a:p>
          <a:p>
            <a:endParaRPr lang="en-US" sz="1400" b="1" baseline="0" dirty="0">
              <a:solidFill>
                <a:srgbClr val="FF0000"/>
              </a:solidFill>
            </a:endParaRPr>
          </a:p>
          <a:p>
            <a:r>
              <a:rPr lang="en-US" sz="1400" b="1" baseline="0" dirty="0">
                <a:solidFill>
                  <a:srgbClr val="FF0000"/>
                </a:solidFill>
              </a:rPr>
              <a:t>DON’T FORGET TO CHECK THE PRESENTATION FOR ACCESSIBILITY!</a:t>
            </a:r>
          </a:p>
          <a:p>
            <a:endParaRPr lang="en-US" dirty="0"/>
          </a:p>
          <a:p>
            <a:r>
              <a:rPr lang="en-US" b="1" dirty="0"/>
              <a:t>To Check Presentation Accessibility:</a:t>
            </a:r>
          </a:p>
          <a:p>
            <a:endParaRPr lang="en-US" b="0" dirty="0"/>
          </a:p>
          <a:p>
            <a:r>
              <a:rPr lang="en-US" b="0" dirty="0"/>
              <a:t>1.) Click on </a:t>
            </a:r>
            <a:r>
              <a:rPr lang="en-US" b="1" dirty="0"/>
              <a:t>Review Tab</a:t>
            </a:r>
          </a:p>
          <a:p>
            <a:r>
              <a:rPr lang="en-US" b="0" dirty="0"/>
              <a:t>2.) Click </a:t>
            </a:r>
            <a:r>
              <a:rPr lang="en-US" b="1" dirty="0"/>
              <a:t>Check Accessibility</a:t>
            </a:r>
          </a:p>
          <a:p>
            <a:r>
              <a:rPr lang="en-US" b="0" dirty="0"/>
              <a:t>3.) Window will open on right side of the screen </a:t>
            </a:r>
          </a:p>
          <a:p>
            <a:r>
              <a:rPr lang="en-US" b="0" dirty="0"/>
              <a:t>4.) Click on specific result for steps to fix the error and an explanation on why it needs fixing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6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Please Note: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This slide isn’t editable.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674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for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989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for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283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for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9426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24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24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24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textboxes are available under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24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1363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for textboxes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531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for textboxes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47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5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5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">
            <a:extLst>
              <a:ext uri="{FF2B5EF4-FFF2-40B4-BE49-F238E27FC236}">
                <a16:creationId xmlns:a16="http://schemas.microsoft.com/office/drawing/2014/main" id="{4641C423-8924-3023-9AAB-6A69F4C6C7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7444" y="1371600"/>
            <a:ext cx="4899355" cy="3147331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A6CBF90E-9692-5E1A-8C4F-8A340E9325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87438" y="4533868"/>
            <a:ext cx="4899362" cy="1866932"/>
          </a:xfrm>
          <a:prstGeom prst="rect">
            <a:avLst/>
          </a:prstGeom>
        </p:spPr>
        <p:txBody>
          <a:bodyPr anchor="t"/>
          <a:lstStyle>
            <a:lvl1pPr>
              <a:defRPr sz="2400" b="1" spc="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1" name="Line">
            <a:extLst>
              <a:ext uri="{FF2B5EF4-FFF2-40B4-BE49-F238E27FC236}">
                <a16:creationId xmlns:a16="http://schemas.microsoft.com/office/drawing/2014/main" id="{743B84FE-F704-6BB7-9ADC-028614469D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442689" y="1371600"/>
            <a:ext cx="0" cy="50292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UND Logo" descr="University of North Dakota Logo">
            <a:extLst>
              <a:ext uri="{FF2B5EF4-FFF2-40B4-BE49-F238E27FC236}">
                <a16:creationId xmlns:a16="http://schemas.microsoft.com/office/drawing/2014/main" id="{423399C3-94D6-F3B0-4732-464241D7E6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1517" y="2208145"/>
            <a:ext cx="3147330" cy="314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9520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 userDrawn="1">
          <p15:clr>
            <a:srgbClr val="FBAE40"/>
          </p15:clr>
        </p15:guide>
        <p15:guide id="2" pos="288" userDrawn="1">
          <p15:clr>
            <a:srgbClr val="FBAE40"/>
          </p15:clr>
        </p15:guide>
        <p15:guide id="3" pos="5472" userDrawn="1">
          <p15:clr>
            <a:srgbClr val="FBAE40"/>
          </p15:clr>
        </p15:guide>
        <p15:guide id="4" orient="horz" pos="4032" userDrawn="1">
          <p15:clr>
            <a:srgbClr val="FBAE40"/>
          </p15:clr>
        </p15:guide>
        <p15:guide id="5" pos="23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Body and 2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">
            <a:extLst>
              <a:ext uri="{FF2B5EF4-FFF2-40B4-BE49-F238E27FC236}">
                <a16:creationId xmlns:a16="http://schemas.microsoft.com/office/drawing/2014/main" id="{36B9A0DF-C1FB-E120-A02D-60AD4116DD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24FE9-DCF5-A546-91B8-A1EA6C94E6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79C9D6D3-C549-9B5A-FFE8-B411A9F5D5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381781"/>
            <a:ext cx="8229600" cy="590931"/>
          </a:xfrm>
          <a:prstGeom prst="rect">
            <a:avLst/>
          </a:prstGeom>
        </p:spPr>
        <p:txBody>
          <a:bodyPr wrap="square" lIns="0" rIns="0" anchor="ctr" anchorCtr="0">
            <a:noAutofit/>
          </a:bodyPr>
          <a:lstStyle>
            <a:lvl1pPr>
              <a:defRPr sz="3600">
                <a:solidFill>
                  <a:srgbClr val="009A44"/>
                </a:solidFill>
              </a:defRPr>
            </a:lvl1pPr>
          </a:lstStyle>
          <a:p>
            <a:r>
              <a:rPr lang="en-US" dirty="0"/>
              <a:t>TITLE, SUBHEAD &amp; BULLETED LIST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27E5A2D4-8426-DDF7-4ACB-5915A5ACFA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7209" y="2010124"/>
            <a:ext cx="7760272" cy="365036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>
              <a:buNone/>
              <a:defRPr sz="2400" b="1"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5" name="Body Text">
            <a:extLst>
              <a:ext uri="{FF2B5EF4-FFF2-40B4-BE49-F238E27FC236}">
                <a16:creationId xmlns:a16="http://schemas.microsoft.com/office/drawing/2014/main" id="{46E13FCC-EC2C-E1FE-D652-C6C9301DB9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2411260"/>
            <a:ext cx="7315200" cy="1017740"/>
          </a:xfrm>
          <a:prstGeom prst="rect">
            <a:avLst/>
          </a:prstGeom>
        </p:spPr>
        <p:txBody>
          <a:bodyPr lIns="0" tIns="0" rIns="0" bIns="0" numCol="1" spcCol="457200" anchor="ctr" anchorCtr="0"/>
          <a:lstStyle>
            <a:lvl1pPr marL="0" indent="0">
              <a:lnSpc>
                <a:spcPts val="3380"/>
              </a:lnSpc>
              <a:buNone/>
              <a:defRPr sz="2400"/>
            </a:lvl1pPr>
          </a:lstStyle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039A44"/>
              </a:buClr>
              <a:buSzTx/>
              <a:buFont typeface="Courier New" panose="02070309020205020404" pitchFamily="49" charset="0"/>
              <a:buNone/>
              <a:tabLst/>
              <a:defRPr/>
            </a:pPr>
            <a:r>
              <a:rPr lang="en-US" dirty="0"/>
              <a:t>Delete placeholder text and add own text. Lorem ipsum dolor sit amet, consectetuer adipiscing.</a:t>
            </a:r>
          </a:p>
        </p:txBody>
      </p:sp>
      <p:sp>
        <p:nvSpPr>
          <p:cNvPr id="4" name="Bulleted List">
            <a:extLst>
              <a:ext uri="{FF2B5EF4-FFF2-40B4-BE49-F238E27FC236}">
                <a16:creationId xmlns:a16="http://schemas.microsoft.com/office/drawing/2014/main" id="{BD33EA81-80DB-4CC7-87A1-97F2BF463E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42999" y="3438807"/>
            <a:ext cx="6858001" cy="2839864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buFont typeface="Courier New" panose="02070309020205020404" pitchFamily="49" charset="0"/>
              <a:buChar char="o"/>
              <a:defRPr sz="2400"/>
            </a:lvl1pPr>
            <a:lvl2pPr marL="628650" indent="-285750">
              <a:buFont typeface="Arial" panose="020B0604020202020204" pitchFamily="34" charset="0"/>
              <a:buChar char="•"/>
              <a:defRPr sz="2400"/>
            </a:lvl2pPr>
          </a:lstStyle>
          <a:p>
            <a:pPr lvl="0"/>
            <a:r>
              <a:rPr lang="en-US" dirty="0"/>
              <a:t>Click to add a bulleted list</a:t>
            </a:r>
          </a:p>
          <a:p>
            <a:pPr lvl="1"/>
            <a:r>
              <a:rPr lang="en-US" dirty="0"/>
              <a:t>Click to add second level bullet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6913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CEBDCB1D-E31C-61BE-C8E3-10C9525391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24FE9-DCF5-A546-91B8-A1EA6C94E6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815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ackground" descr="A white and green background with lines&#10;&#10;Description automatically generated">
            <a:extLst>
              <a:ext uri="{FF2B5EF4-FFF2-40B4-BE49-F238E27FC236}">
                <a16:creationId xmlns:a16="http://schemas.microsoft.com/office/drawing/2014/main" id="{061B88A4-8303-F015-9A63-4FAB930E1A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Slide Title">
            <a:extLst>
              <a:ext uri="{FF2B5EF4-FFF2-40B4-BE49-F238E27FC236}">
                <a16:creationId xmlns:a16="http://schemas.microsoft.com/office/drawing/2014/main" id="{9931BAB2-0542-7EF1-0A95-B7D97EC489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2839" y="2331570"/>
            <a:ext cx="6878321" cy="735037"/>
          </a:xfrm>
          <a:prstGeom prst="rect">
            <a:avLst/>
          </a:prstGeom>
          <a:noFill/>
        </p:spPr>
        <p:txBody>
          <a:bodyPr wrap="square" lIns="0" rIns="0" anchor="t">
            <a:noAutofit/>
          </a:bodyPr>
          <a:lstStyle>
            <a:lvl1pPr algn="ctr">
              <a:defRPr sz="5400">
                <a:solidFill>
                  <a:srgbClr val="009A44"/>
                </a:solidFill>
              </a:defRPr>
            </a:lvl1pPr>
          </a:lstStyle>
          <a:p>
            <a:r>
              <a:rPr lang="en-US" dirty="0"/>
              <a:t>TITLE:</a:t>
            </a:r>
          </a:p>
        </p:txBody>
      </p:sp>
      <p:sp>
        <p:nvSpPr>
          <p:cNvPr id="12" name="Body Text">
            <a:extLst>
              <a:ext uri="{FF2B5EF4-FFF2-40B4-BE49-F238E27FC236}">
                <a16:creationId xmlns:a16="http://schemas.microsoft.com/office/drawing/2014/main" id="{1AFC7ED2-6591-5394-2F83-6FDDCDC79E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32840" y="3085036"/>
            <a:ext cx="6878320" cy="1902667"/>
          </a:xfrm>
          <a:prstGeom prst="rect">
            <a:avLst/>
          </a:prstGeom>
        </p:spPr>
        <p:txBody>
          <a:bodyPr lIns="0" tIns="91440" rIns="0" bIns="91440" numCol="1" spcCol="457200"/>
          <a:lstStyle>
            <a:lvl1pPr marL="0" indent="0" algn="ctr">
              <a:lnSpc>
                <a:spcPct val="100000"/>
              </a:lnSpc>
              <a:spcAft>
                <a:spcPts val="1200"/>
              </a:spcAft>
              <a:buNone/>
              <a:defRPr sz="2400"/>
            </a:lvl1pPr>
          </a:lstStyle>
          <a:p>
            <a:pPr lvl="0"/>
            <a:r>
              <a:rPr lang="en-US" dirty="0"/>
              <a:t>Body copy</a:t>
            </a:r>
          </a:p>
        </p:txBody>
      </p:sp>
      <p:pic>
        <p:nvPicPr>
          <p:cNvPr id="13" name="UND Leads Logo" descr="UND Leads Logo">
            <a:extLst>
              <a:ext uri="{FF2B5EF4-FFF2-40B4-BE49-F238E27FC236}">
                <a16:creationId xmlns:a16="http://schemas.microsoft.com/office/drawing/2014/main" id="{455ED776-5FEC-7890-5E0F-905C71A3A9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83680" y="5878683"/>
            <a:ext cx="2237987" cy="67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4537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">
            <a:extLst>
              <a:ext uri="{FF2B5EF4-FFF2-40B4-BE49-F238E27FC236}">
                <a16:creationId xmlns:a16="http://schemas.microsoft.com/office/drawing/2014/main" id="{2E5602C9-BB93-19CD-39C8-4646E9E42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379349"/>
            <a:ext cx="8226468" cy="590931"/>
          </a:xfrm>
          <a:prstGeom prst="rect">
            <a:avLst/>
          </a:prstGeom>
          <a:noFill/>
        </p:spPr>
        <p:txBody>
          <a:bodyPr wrap="square" lIns="0" rIns="0" anchor="ctr">
            <a:noAutofit/>
          </a:bodyPr>
          <a:lstStyle>
            <a:lvl1pPr>
              <a:defRPr sz="3600">
                <a:solidFill>
                  <a:srgbClr val="009A44"/>
                </a:solidFill>
              </a:defRPr>
            </a:lvl1pPr>
          </a:lstStyle>
          <a:p>
            <a:r>
              <a:rPr lang="en-US" dirty="0"/>
              <a:t>HEADLINE AND CONTENT SLIDE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1E9890A0-0ED1-E492-616C-93E8082AFC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21566" y="1985779"/>
            <a:ext cx="7310103" cy="4415021"/>
          </a:xfrm>
          <a:prstGeom prst="rect">
            <a:avLst/>
          </a:prstGeom>
        </p:spPr>
        <p:txBody>
          <a:bodyPr lIns="0" tIns="91440" rIns="0" bIns="91440" numCol="1" spcCol="457200"/>
          <a:lstStyle>
            <a:lvl1pPr marL="0" indent="0">
              <a:lnSpc>
                <a:spcPts val="3380"/>
              </a:lnSpc>
              <a:spcAft>
                <a:spcPts val="600"/>
              </a:spcAft>
              <a:buNone/>
              <a:defRPr sz="2400"/>
            </a:lvl1pPr>
          </a:lstStyle>
          <a:p>
            <a:pPr lvl="0"/>
            <a:r>
              <a:rPr lang="en-US" dirty="0"/>
              <a:t>Delete placeholder text and add own text. </a:t>
            </a:r>
          </a:p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commodo.</a:t>
            </a:r>
          </a:p>
          <a:p>
            <a:pPr marL="0" marR="0" lvl="0" indent="0" algn="l" defTabSz="685800" rtl="0" eaLnBrk="1" fontAlgn="auto" latinLnBrk="0" hangingPunct="1">
              <a:lnSpc>
                <a:spcPts val="3280"/>
              </a:lnSpc>
              <a:spcBef>
                <a:spcPts val="750"/>
              </a:spcBef>
              <a:spcAft>
                <a:spcPts val="0"/>
              </a:spcAft>
              <a:buClr>
                <a:srgbClr val="039A44"/>
              </a:buClr>
              <a:buSzTx/>
              <a:buFont typeface="Courier New" panose="02070309020205020404" pitchFamily="49" charset="0"/>
              <a:buNone/>
              <a:tabLst/>
              <a:defRPr/>
            </a:pPr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porttitor congue massa. Fusce posuere, magna sed pulvinar ultricies, purus lectus </a:t>
            </a:r>
            <a:r>
              <a:rPr lang="en-US" dirty="0" err="1"/>
              <a:t>malesuada</a:t>
            </a:r>
            <a:r>
              <a:rPr lang="en-US" dirty="0"/>
              <a:t> libero, sit amet commodo.</a:t>
            </a:r>
          </a:p>
        </p:txBody>
      </p:sp>
      <p:sp>
        <p:nvSpPr>
          <p:cNvPr id="3" name="Learning">
            <a:extLst>
              <a:ext uri="{FF2B5EF4-FFF2-40B4-BE49-F238E27FC236}">
                <a16:creationId xmlns:a16="http://schemas.microsoft.com/office/drawing/2014/main" id="{76E28E59-0777-6E21-297C-D46A77F70ED5}"/>
              </a:ext>
            </a:extLst>
          </p:cNvPr>
          <p:cNvSpPr txBox="1"/>
          <p:nvPr userDrawn="1"/>
        </p:nvSpPr>
        <p:spPr>
          <a:xfrm>
            <a:off x="479384" y="226367"/>
            <a:ext cx="8226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   A Sense of Wonder</a:t>
            </a:r>
          </a:p>
        </p:txBody>
      </p:sp>
      <p:cxnSp>
        <p:nvCxnSpPr>
          <p:cNvPr id="7" name="White Line">
            <a:extLst>
              <a:ext uri="{FF2B5EF4-FFF2-40B4-BE49-F238E27FC236}">
                <a16:creationId xmlns:a16="http://schemas.microsoft.com/office/drawing/2014/main" id="{7CDF335A-F579-1FF7-7E8B-B25CC5FF2FC4}"/>
              </a:ext>
            </a:extLst>
          </p:cNvPr>
          <p:cNvCxnSpPr>
            <a:cxnSpLocks/>
          </p:cNvCxnSpPr>
          <p:nvPr userDrawn="1"/>
        </p:nvCxnSpPr>
        <p:spPr>
          <a:xfrm>
            <a:off x="3991674" y="307230"/>
            <a:ext cx="0" cy="311814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12408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 userDrawn="1">
          <p15:clr>
            <a:srgbClr val="FBAE40"/>
          </p15:clr>
        </p15:guide>
        <p15:guide id="2" pos="288" userDrawn="1">
          <p15:clr>
            <a:srgbClr val="FBAE40"/>
          </p15:clr>
        </p15:guide>
        <p15:guide id="3" pos="576" userDrawn="1">
          <p15:clr>
            <a:srgbClr val="FBAE40"/>
          </p15:clr>
        </p15:guide>
        <p15:guide id="4" pos="5472" userDrawn="1">
          <p15:clr>
            <a:srgbClr val="FBAE40"/>
          </p15:clr>
        </p15:guide>
        <p15:guide id="5" pos="5184" userDrawn="1">
          <p15:clr>
            <a:srgbClr val="FBAE40"/>
          </p15:clr>
        </p15:guide>
        <p15:guide id="6" orient="horz" pos="403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qu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">
            <a:extLst>
              <a:ext uri="{FF2B5EF4-FFF2-40B4-BE49-F238E27FC236}">
                <a16:creationId xmlns:a16="http://schemas.microsoft.com/office/drawing/2014/main" id="{2E5602C9-BB93-19CD-39C8-4646E9E42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379349"/>
            <a:ext cx="8226468" cy="590931"/>
          </a:xfrm>
          <a:prstGeom prst="rect">
            <a:avLst/>
          </a:prstGeom>
          <a:noFill/>
        </p:spPr>
        <p:txBody>
          <a:bodyPr wrap="square" lIns="0" rIns="0" anchor="ctr">
            <a:noAutofit/>
          </a:bodyPr>
          <a:lstStyle>
            <a:lvl1pPr>
              <a:defRPr sz="3600">
                <a:solidFill>
                  <a:srgbClr val="009A44"/>
                </a:solidFill>
              </a:defRPr>
            </a:lvl1pPr>
          </a:lstStyle>
          <a:p>
            <a:r>
              <a:rPr lang="en-US" dirty="0"/>
              <a:t>HEADLINE AND CONTENT SLIDE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1E9890A0-0ED1-E492-616C-93E8082AFC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21566" y="1985779"/>
            <a:ext cx="7310103" cy="4415021"/>
          </a:xfrm>
          <a:prstGeom prst="rect">
            <a:avLst/>
          </a:prstGeom>
        </p:spPr>
        <p:txBody>
          <a:bodyPr lIns="0" tIns="91440" rIns="0" bIns="91440" numCol="1" spcCol="457200"/>
          <a:lstStyle>
            <a:lvl1pPr marL="0" indent="0">
              <a:lnSpc>
                <a:spcPts val="3380"/>
              </a:lnSpc>
              <a:spcAft>
                <a:spcPts val="600"/>
              </a:spcAft>
              <a:buNone/>
              <a:defRPr sz="2400"/>
            </a:lvl1pPr>
          </a:lstStyle>
          <a:p>
            <a:pPr lvl="0"/>
            <a:r>
              <a:rPr lang="en-US" dirty="0"/>
              <a:t>Delete placeholder text and add own text. </a:t>
            </a:r>
          </a:p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commodo.</a:t>
            </a:r>
          </a:p>
          <a:p>
            <a:pPr marL="0" marR="0" lvl="0" indent="0" algn="l" defTabSz="685800" rtl="0" eaLnBrk="1" fontAlgn="auto" latinLnBrk="0" hangingPunct="1">
              <a:lnSpc>
                <a:spcPts val="3280"/>
              </a:lnSpc>
              <a:spcBef>
                <a:spcPts val="750"/>
              </a:spcBef>
              <a:spcAft>
                <a:spcPts val="0"/>
              </a:spcAft>
              <a:buClr>
                <a:srgbClr val="039A44"/>
              </a:buClr>
              <a:buSzTx/>
              <a:buFont typeface="Courier New" panose="02070309020205020404" pitchFamily="49" charset="0"/>
              <a:buNone/>
              <a:tabLst/>
              <a:defRPr/>
            </a:pPr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porttitor congue massa. Fusce posuere, magna sed pulvinar ultricies, purus lectus </a:t>
            </a:r>
            <a:r>
              <a:rPr lang="en-US" dirty="0" err="1"/>
              <a:t>malesuada</a:t>
            </a:r>
            <a:r>
              <a:rPr lang="en-US" dirty="0"/>
              <a:t> libero, sit amet commodo.</a:t>
            </a:r>
          </a:p>
        </p:txBody>
      </p:sp>
      <p:sp>
        <p:nvSpPr>
          <p:cNvPr id="3" name="Equity">
            <a:extLst>
              <a:ext uri="{FF2B5EF4-FFF2-40B4-BE49-F238E27FC236}">
                <a16:creationId xmlns:a16="http://schemas.microsoft.com/office/drawing/2014/main" id="{76E28E59-0777-6E21-297C-D46A77F70ED5}"/>
              </a:ext>
            </a:extLst>
          </p:cNvPr>
          <p:cNvSpPr txBox="1"/>
          <p:nvPr userDrawn="1"/>
        </p:nvSpPr>
        <p:spPr>
          <a:xfrm>
            <a:off x="457201" y="238896"/>
            <a:ext cx="8226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4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EQUITY    Opportunities for Success</a:t>
            </a:r>
          </a:p>
        </p:txBody>
      </p:sp>
      <p:cxnSp>
        <p:nvCxnSpPr>
          <p:cNvPr id="7" name="White Line">
            <a:extLst>
              <a:ext uri="{FF2B5EF4-FFF2-40B4-BE49-F238E27FC236}">
                <a16:creationId xmlns:a16="http://schemas.microsoft.com/office/drawing/2014/main" id="{7CDF335A-F579-1FF7-7E8B-B25CC5FF2FC4}"/>
              </a:ext>
            </a:extLst>
          </p:cNvPr>
          <p:cNvCxnSpPr>
            <a:cxnSpLocks/>
          </p:cNvCxnSpPr>
          <p:nvPr userDrawn="1"/>
        </p:nvCxnSpPr>
        <p:spPr>
          <a:xfrm>
            <a:off x="3447911" y="319676"/>
            <a:ext cx="0" cy="311814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0496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 userDrawn="1">
          <p15:clr>
            <a:srgbClr val="FBAE40"/>
          </p15:clr>
        </p15:guide>
        <p15:guide id="2" pos="288" userDrawn="1">
          <p15:clr>
            <a:srgbClr val="FBAE40"/>
          </p15:clr>
        </p15:guide>
        <p15:guide id="3" pos="576" userDrawn="1">
          <p15:clr>
            <a:srgbClr val="FBAE40"/>
          </p15:clr>
        </p15:guide>
        <p15:guide id="4" pos="5472" userDrawn="1">
          <p15:clr>
            <a:srgbClr val="FBAE40"/>
          </p15:clr>
        </p15:guide>
        <p15:guide id="5" orient="horz" pos="4032" userDrawn="1">
          <p15:clr>
            <a:srgbClr val="FBAE40"/>
          </p15:clr>
        </p15:guide>
        <p15:guide id="6" pos="518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fin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">
            <a:extLst>
              <a:ext uri="{FF2B5EF4-FFF2-40B4-BE49-F238E27FC236}">
                <a16:creationId xmlns:a16="http://schemas.microsoft.com/office/drawing/2014/main" id="{2E5602C9-BB93-19CD-39C8-4646E9E42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379349"/>
            <a:ext cx="8226468" cy="590931"/>
          </a:xfrm>
          <a:prstGeom prst="rect">
            <a:avLst/>
          </a:prstGeom>
          <a:noFill/>
        </p:spPr>
        <p:txBody>
          <a:bodyPr wrap="square" lIns="0" rIns="0" anchor="ctr">
            <a:noAutofit/>
          </a:bodyPr>
          <a:lstStyle>
            <a:lvl1pPr>
              <a:defRPr sz="3600">
                <a:solidFill>
                  <a:srgbClr val="009A44"/>
                </a:solidFill>
              </a:defRPr>
            </a:lvl1pPr>
          </a:lstStyle>
          <a:p>
            <a:r>
              <a:rPr lang="en-US" dirty="0"/>
              <a:t>HEADLINE AND CONTENT SLIDE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1E9890A0-0ED1-E492-616C-93E8082AFC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21566" y="1985779"/>
            <a:ext cx="7310103" cy="4415021"/>
          </a:xfrm>
          <a:prstGeom prst="rect">
            <a:avLst/>
          </a:prstGeom>
        </p:spPr>
        <p:txBody>
          <a:bodyPr lIns="0" tIns="91440" rIns="0" bIns="91440" numCol="1" spcCol="457200"/>
          <a:lstStyle>
            <a:lvl1pPr marL="0" indent="0">
              <a:lnSpc>
                <a:spcPts val="3380"/>
              </a:lnSpc>
              <a:spcAft>
                <a:spcPts val="600"/>
              </a:spcAft>
              <a:buNone/>
              <a:defRPr sz="2400"/>
            </a:lvl1pPr>
          </a:lstStyle>
          <a:p>
            <a:pPr lvl="0"/>
            <a:r>
              <a:rPr lang="en-US" dirty="0"/>
              <a:t>Delete placeholder text and add own text. </a:t>
            </a:r>
          </a:p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commodo.</a:t>
            </a:r>
          </a:p>
          <a:p>
            <a:pPr marL="0" marR="0" lvl="0" indent="0" algn="l" defTabSz="685800" rtl="0" eaLnBrk="1" fontAlgn="auto" latinLnBrk="0" hangingPunct="1">
              <a:lnSpc>
                <a:spcPts val="3280"/>
              </a:lnSpc>
              <a:spcBef>
                <a:spcPts val="750"/>
              </a:spcBef>
              <a:spcAft>
                <a:spcPts val="0"/>
              </a:spcAft>
              <a:buClr>
                <a:srgbClr val="039A44"/>
              </a:buClr>
              <a:buSzTx/>
              <a:buFont typeface="Courier New" panose="02070309020205020404" pitchFamily="49" charset="0"/>
              <a:buNone/>
              <a:tabLst/>
              <a:defRPr/>
            </a:pPr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porttitor congue massa. Fusce posuere, magna sed pulvinar ultricies, purus lectus </a:t>
            </a:r>
            <a:r>
              <a:rPr lang="en-US" dirty="0" err="1"/>
              <a:t>malesuada</a:t>
            </a:r>
            <a:r>
              <a:rPr lang="en-US" dirty="0"/>
              <a:t> libero, sit amet commodo.</a:t>
            </a:r>
          </a:p>
        </p:txBody>
      </p:sp>
      <p:sp>
        <p:nvSpPr>
          <p:cNvPr id="3" name="Affinity">
            <a:extLst>
              <a:ext uri="{FF2B5EF4-FFF2-40B4-BE49-F238E27FC236}">
                <a16:creationId xmlns:a16="http://schemas.microsoft.com/office/drawing/2014/main" id="{76E28E59-0777-6E21-297C-D46A77F70ED5}"/>
              </a:ext>
            </a:extLst>
          </p:cNvPr>
          <p:cNvSpPr txBox="1"/>
          <p:nvPr userDrawn="1"/>
        </p:nvSpPr>
        <p:spPr>
          <a:xfrm>
            <a:off x="457197" y="238896"/>
            <a:ext cx="8226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4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AFFINITY    A Sense of Belonging</a:t>
            </a:r>
          </a:p>
        </p:txBody>
      </p:sp>
      <p:cxnSp>
        <p:nvCxnSpPr>
          <p:cNvPr id="7" name="White Line">
            <a:extLst>
              <a:ext uri="{FF2B5EF4-FFF2-40B4-BE49-F238E27FC236}">
                <a16:creationId xmlns:a16="http://schemas.microsoft.com/office/drawing/2014/main" id="{7CDF335A-F579-1FF7-7E8B-B25CC5FF2FC4}"/>
              </a:ext>
            </a:extLst>
          </p:cNvPr>
          <p:cNvCxnSpPr>
            <a:cxnSpLocks/>
          </p:cNvCxnSpPr>
          <p:nvPr userDrawn="1"/>
        </p:nvCxnSpPr>
        <p:spPr>
          <a:xfrm>
            <a:off x="3913853" y="313821"/>
            <a:ext cx="0" cy="311814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13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 userDrawn="1">
          <p15:clr>
            <a:srgbClr val="FBAE40"/>
          </p15:clr>
        </p15:guide>
        <p15:guide id="2" pos="288" userDrawn="1">
          <p15:clr>
            <a:srgbClr val="FBAE40"/>
          </p15:clr>
        </p15:guide>
        <p15:guide id="3" pos="576" userDrawn="1">
          <p15:clr>
            <a:srgbClr val="FBAE40"/>
          </p15:clr>
        </p15:guide>
        <p15:guide id="4" pos="5184" userDrawn="1">
          <p15:clr>
            <a:srgbClr val="FBAE40"/>
          </p15:clr>
        </p15:guide>
        <p15:guide id="5" pos="5472" userDrawn="1">
          <p15:clr>
            <a:srgbClr val="FBAE40"/>
          </p15:clr>
        </p15:guide>
        <p15:guide id="6" orient="horz" pos="4032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ov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">
            <a:extLst>
              <a:ext uri="{FF2B5EF4-FFF2-40B4-BE49-F238E27FC236}">
                <a16:creationId xmlns:a16="http://schemas.microsoft.com/office/drawing/2014/main" id="{2E5602C9-BB93-19CD-39C8-4646E9E42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379349"/>
            <a:ext cx="8226468" cy="590931"/>
          </a:xfrm>
          <a:prstGeom prst="rect">
            <a:avLst/>
          </a:prstGeom>
          <a:noFill/>
        </p:spPr>
        <p:txBody>
          <a:bodyPr wrap="square" lIns="0" rIns="0" anchor="ctr">
            <a:noAutofit/>
          </a:bodyPr>
          <a:lstStyle>
            <a:lvl1pPr>
              <a:defRPr sz="3600">
                <a:solidFill>
                  <a:srgbClr val="009A44"/>
                </a:solidFill>
              </a:defRPr>
            </a:lvl1pPr>
          </a:lstStyle>
          <a:p>
            <a:r>
              <a:rPr lang="en-US" dirty="0"/>
              <a:t>HEADLINE AND CONTENT SLIDE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1E9890A0-0ED1-E492-616C-93E8082AFC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21566" y="1985779"/>
            <a:ext cx="7310103" cy="4415021"/>
          </a:xfrm>
          <a:prstGeom prst="rect">
            <a:avLst/>
          </a:prstGeom>
        </p:spPr>
        <p:txBody>
          <a:bodyPr lIns="0" tIns="91440" rIns="0" bIns="91440" numCol="1" spcCol="457200"/>
          <a:lstStyle>
            <a:lvl1pPr marL="0" indent="0">
              <a:lnSpc>
                <a:spcPts val="3380"/>
              </a:lnSpc>
              <a:spcAft>
                <a:spcPts val="600"/>
              </a:spcAft>
              <a:buNone/>
              <a:defRPr sz="2400"/>
            </a:lvl1pPr>
          </a:lstStyle>
          <a:p>
            <a:pPr lvl="0"/>
            <a:r>
              <a:rPr lang="en-US" dirty="0"/>
              <a:t>Delete placeholder text and add own text. </a:t>
            </a:r>
          </a:p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commodo.</a:t>
            </a:r>
          </a:p>
          <a:p>
            <a:pPr marL="0" marR="0" lvl="0" indent="0" algn="l" defTabSz="685800" rtl="0" eaLnBrk="1" fontAlgn="auto" latinLnBrk="0" hangingPunct="1">
              <a:lnSpc>
                <a:spcPts val="3280"/>
              </a:lnSpc>
              <a:spcBef>
                <a:spcPts val="750"/>
              </a:spcBef>
              <a:spcAft>
                <a:spcPts val="0"/>
              </a:spcAft>
              <a:buClr>
                <a:srgbClr val="039A44"/>
              </a:buClr>
              <a:buSzTx/>
              <a:buFont typeface="Courier New" panose="02070309020205020404" pitchFamily="49" charset="0"/>
              <a:buNone/>
              <a:tabLst/>
              <a:defRPr/>
            </a:pPr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porttitor congue massa. Fusce posuere, magna sed pulvinar ultricies, purus lectus </a:t>
            </a:r>
            <a:r>
              <a:rPr lang="en-US" dirty="0" err="1"/>
              <a:t>malesuada</a:t>
            </a:r>
            <a:r>
              <a:rPr lang="en-US" dirty="0"/>
              <a:t> libero, sit amet commodo.</a:t>
            </a:r>
          </a:p>
        </p:txBody>
      </p:sp>
      <p:sp>
        <p:nvSpPr>
          <p:cNvPr id="3" name="Discovery">
            <a:extLst>
              <a:ext uri="{FF2B5EF4-FFF2-40B4-BE49-F238E27FC236}">
                <a16:creationId xmlns:a16="http://schemas.microsoft.com/office/drawing/2014/main" id="{76E28E59-0777-6E21-297C-D46A77F70ED5}"/>
              </a:ext>
            </a:extLst>
          </p:cNvPr>
          <p:cNvSpPr txBox="1"/>
          <p:nvPr userDrawn="1"/>
        </p:nvSpPr>
        <p:spPr>
          <a:xfrm>
            <a:off x="174064" y="238896"/>
            <a:ext cx="8795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4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DISCOVERY    A Love of Inquiry and Creativity</a:t>
            </a:r>
          </a:p>
        </p:txBody>
      </p:sp>
      <p:cxnSp>
        <p:nvCxnSpPr>
          <p:cNvPr id="7" name="White Line">
            <a:extLst>
              <a:ext uri="{FF2B5EF4-FFF2-40B4-BE49-F238E27FC236}">
                <a16:creationId xmlns:a16="http://schemas.microsoft.com/office/drawing/2014/main" id="{7CDF335A-F579-1FF7-7E8B-B25CC5FF2FC4}"/>
              </a:ext>
            </a:extLst>
          </p:cNvPr>
          <p:cNvCxnSpPr>
            <a:cxnSpLocks/>
          </p:cNvCxnSpPr>
          <p:nvPr userDrawn="1"/>
        </p:nvCxnSpPr>
        <p:spPr>
          <a:xfrm>
            <a:off x="3400408" y="314613"/>
            <a:ext cx="0" cy="311814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01780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 userDrawn="1">
          <p15:clr>
            <a:srgbClr val="FBAE40"/>
          </p15:clr>
        </p15:guide>
        <p15:guide id="2" pos="288" userDrawn="1">
          <p15:clr>
            <a:srgbClr val="FBAE40"/>
          </p15:clr>
        </p15:guide>
        <p15:guide id="3" pos="576" userDrawn="1">
          <p15:clr>
            <a:srgbClr val="FBAE40"/>
          </p15:clr>
        </p15:guide>
        <p15:guide id="4" pos="5472" userDrawn="1">
          <p15:clr>
            <a:srgbClr val="FBAE40"/>
          </p15:clr>
        </p15:guide>
        <p15:guide id="5" pos="5184" userDrawn="1">
          <p15:clr>
            <a:srgbClr val="FBAE40"/>
          </p15:clr>
        </p15:guide>
        <p15:guide id="6" orient="horz" pos="4032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">
            <a:extLst>
              <a:ext uri="{FF2B5EF4-FFF2-40B4-BE49-F238E27FC236}">
                <a16:creationId xmlns:a16="http://schemas.microsoft.com/office/drawing/2014/main" id="{2E5602C9-BB93-19CD-39C8-4646E9E42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379349"/>
            <a:ext cx="8226468" cy="590931"/>
          </a:xfrm>
          <a:prstGeom prst="rect">
            <a:avLst/>
          </a:prstGeom>
          <a:noFill/>
        </p:spPr>
        <p:txBody>
          <a:bodyPr wrap="square" lIns="0" rIns="0" anchor="ctr">
            <a:noAutofit/>
          </a:bodyPr>
          <a:lstStyle>
            <a:lvl1pPr>
              <a:defRPr sz="3600">
                <a:solidFill>
                  <a:srgbClr val="009A44"/>
                </a:solidFill>
              </a:defRPr>
            </a:lvl1pPr>
          </a:lstStyle>
          <a:p>
            <a:r>
              <a:rPr lang="en-US" dirty="0"/>
              <a:t>HEADLINE AND CONTENT SLIDE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1E9890A0-0ED1-E492-616C-93E8082AFC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21566" y="1985779"/>
            <a:ext cx="7310103" cy="4415021"/>
          </a:xfrm>
          <a:prstGeom prst="rect">
            <a:avLst/>
          </a:prstGeom>
        </p:spPr>
        <p:txBody>
          <a:bodyPr lIns="0" tIns="91440" rIns="0" bIns="91440" numCol="1" spcCol="457200"/>
          <a:lstStyle>
            <a:lvl1pPr marL="0" indent="0">
              <a:lnSpc>
                <a:spcPts val="3380"/>
              </a:lnSpc>
              <a:spcAft>
                <a:spcPts val="600"/>
              </a:spcAft>
              <a:buNone/>
              <a:defRPr sz="2400"/>
            </a:lvl1pPr>
          </a:lstStyle>
          <a:p>
            <a:pPr lvl="0"/>
            <a:r>
              <a:rPr lang="en-US" dirty="0"/>
              <a:t>Delete placeholder text and add own text. </a:t>
            </a:r>
          </a:p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commodo.</a:t>
            </a:r>
          </a:p>
          <a:p>
            <a:pPr marL="0" marR="0" lvl="0" indent="0" algn="l" defTabSz="685800" rtl="0" eaLnBrk="1" fontAlgn="auto" latinLnBrk="0" hangingPunct="1">
              <a:lnSpc>
                <a:spcPts val="3280"/>
              </a:lnSpc>
              <a:spcBef>
                <a:spcPts val="750"/>
              </a:spcBef>
              <a:spcAft>
                <a:spcPts val="0"/>
              </a:spcAft>
              <a:buClr>
                <a:srgbClr val="039A44"/>
              </a:buClr>
              <a:buSzTx/>
              <a:buFont typeface="Courier New" panose="02070309020205020404" pitchFamily="49" charset="0"/>
              <a:buNone/>
              <a:tabLst/>
              <a:defRPr/>
            </a:pPr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porttitor congue massa. Fusce posuere, magna sed pulvinar ultricies, purus lectus </a:t>
            </a:r>
            <a:r>
              <a:rPr lang="en-US" dirty="0" err="1"/>
              <a:t>malesuada</a:t>
            </a:r>
            <a:r>
              <a:rPr lang="en-US" dirty="0"/>
              <a:t> libero, sit amet commodo.</a:t>
            </a:r>
          </a:p>
        </p:txBody>
      </p:sp>
      <p:sp>
        <p:nvSpPr>
          <p:cNvPr id="3" name="Service">
            <a:extLst>
              <a:ext uri="{FF2B5EF4-FFF2-40B4-BE49-F238E27FC236}">
                <a16:creationId xmlns:a16="http://schemas.microsoft.com/office/drawing/2014/main" id="{76E28E59-0777-6E21-297C-D46A77F70ED5}"/>
              </a:ext>
            </a:extLst>
          </p:cNvPr>
          <p:cNvSpPr txBox="1"/>
          <p:nvPr userDrawn="1"/>
        </p:nvSpPr>
        <p:spPr>
          <a:xfrm>
            <a:off x="118763" y="238896"/>
            <a:ext cx="8900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l"/>
            <a:r>
              <a:rPr lang="en-US" sz="24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   A Commitment to People and Communities</a:t>
            </a:r>
          </a:p>
        </p:txBody>
      </p:sp>
      <p:cxnSp>
        <p:nvCxnSpPr>
          <p:cNvPr id="7" name="White Line">
            <a:extLst>
              <a:ext uri="{FF2B5EF4-FFF2-40B4-BE49-F238E27FC236}">
                <a16:creationId xmlns:a16="http://schemas.microsoft.com/office/drawing/2014/main" id="{7CDF335A-F579-1FF7-7E8B-B25CC5FF2FC4}"/>
              </a:ext>
            </a:extLst>
          </p:cNvPr>
          <p:cNvCxnSpPr>
            <a:cxnSpLocks/>
          </p:cNvCxnSpPr>
          <p:nvPr userDrawn="1"/>
        </p:nvCxnSpPr>
        <p:spPr>
          <a:xfrm>
            <a:off x="2165375" y="319759"/>
            <a:ext cx="0" cy="311814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8966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 userDrawn="1">
          <p15:clr>
            <a:srgbClr val="FBAE40"/>
          </p15:clr>
        </p15:guide>
        <p15:guide id="2" pos="288" userDrawn="1">
          <p15:clr>
            <a:srgbClr val="FBAE40"/>
          </p15:clr>
        </p15:guide>
        <p15:guide id="3" pos="576" userDrawn="1">
          <p15:clr>
            <a:srgbClr val="FBAE40"/>
          </p15:clr>
        </p15:guide>
        <p15:guide id="4" pos="5472" userDrawn="1">
          <p15:clr>
            <a:srgbClr val="FBAE40"/>
          </p15:clr>
        </p15:guide>
        <p15:guide id="5" pos="5184" userDrawn="1">
          <p15:clr>
            <a:srgbClr val="FBAE40"/>
          </p15:clr>
        </p15:guide>
        <p15:guide id="6" orient="horz" pos="4032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F3CDA6D5-5C94-D294-1D64-AB84FBC09F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59823" y="1671255"/>
            <a:ext cx="3856482" cy="1004225"/>
          </a:xfrm>
          <a:prstGeom prst="rect">
            <a:avLst/>
          </a:prstGeom>
        </p:spPr>
        <p:txBody>
          <a:bodyPr tIns="0" bIns="0" anchor="b"/>
          <a:lstStyle>
            <a:lvl1pPr>
              <a:defRPr sz="3600" b="1" i="0">
                <a:solidFill>
                  <a:srgbClr val="009A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HEADLINE</a:t>
            </a:r>
          </a:p>
        </p:txBody>
      </p:sp>
      <p:sp>
        <p:nvSpPr>
          <p:cNvPr id="4" name="Subtitle">
            <a:extLst>
              <a:ext uri="{FF2B5EF4-FFF2-40B4-BE49-F238E27FC236}">
                <a16:creationId xmlns:a16="http://schemas.microsoft.com/office/drawing/2014/main" id="{0DA5D67D-FB0B-FC57-7D6F-D3D663492D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66666" y="2794791"/>
            <a:ext cx="3856482" cy="33001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6" name="Body Text">
            <a:extLst>
              <a:ext uri="{FF2B5EF4-FFF2-40B4-BE49-F238E27FC236}">
                <a16:creationId xmlns:a16="http://schemas.microsoft.com/office/drawing/2014/main" id="{9FF05B28-0690-2B5F-ED28-E334C855A8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88907" y="3244121"/>
            <a:ext cx="3634241" cy="3385280"/>
          </a:xfrm>
          <a:prstGeom prst="rect">
            <a:avLst/>
          </a:prstGeom>
        </p:spPr>
        <p:txBody>
          <a:bodyPr tIns="0" bIns="0"/>
          <a:lstStyle>
            <a:lvl1pPr marL="0" indent="0">
              <a:lnSpc>
                <a:spcPts val="3380"/>
              </a:lnSpc>
              <a:spcAft>
                <a:spcPts val="600"/>
              </a:spcAft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text </a:t>
            </a:r>
          </a:p>
        </p:txBody>
      </p:sp>
      <p:pic>
        <p:nvPicPr>
          <p:cNvPr id="5" name="Green Slashes">
            <a:extLst>
              <a:ext uri="{FF2B5EF4-FFF2-40B4-BE49-F238E27FC236}">
                <a16:creationId xmlns:a16="http://schemas.microsoft.com/office/drawing/2014/main" id="{D3229CDB-3347-B258-F8F5-87755F9F6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45197" y="509931"/>
            <a:ext cx="2750345" cy="914400"/>
          </a:xfrm>
          <a:prstGeom prst="rect">
            <a:avLst/>
          </a:prstGeom>
        </p:spPr>
      </p:pic>
      <p:sp>
        <p:nvSpPr>
          <p:cNvPr id="24" name="Picture Placeholder">
            <a:extLst>
              <a:ext uri="{FF2B5EF4-FFF2-40B4-BE49-F238E27FC236}">
                <a16:creationId xmlns:a16="http://schemas.microsoft.com/office/drawing/2014/main" id="{1F52AC1E-2DC8-E042-5D93-59D644F041A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39223" y="235737"/>
            <a:ext cx="4572000" cy="639366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t" anchorCtr="0"/>
          <a:lstStyle>
            <a:lvl1pPr marL="0" indent="0" algn="ctr">
              <a:buNone/>
              <a:defRPr sz="135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photo</a:t>
            </a:r>
          </a:p>
        </p:txBody>
      </p:sp>
      <p:pic>
        <p:nvPicPr>
          <p:cNvPr id="9" name="UND Logo">
            <a:extLst>
              <a:ext uri="{FF2B5EF4-FFF2-40B4-BE49-F238E27FC236}">
                <a16:creationId xmlns:a16="http://schemas.microsoft.com/office/drawing/2014/main" id="{D5C15BB8-3B71-2176-4A66-DF4FC5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42284" y="207347"/>
            <a:ext cx="10668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897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4" userDrawn="1">
          <p15:clr>
            <a:srgbClr val="FBAE40"/>
          </p15:clr>
        </p15:guide>
        <p15:guide id="2" orient="horz" pos="144" userDrawn="1">
          <p15:clr>
            <a:srgbClr val="FBAE40"/>
          </p15:clr>
        </p15:guide>
        <p15:guide id="3" orient="horz" pos="4176" userDrawn="1">
          <p15:clr>
            <a:srgbClr val="FBAE40"/>
          </p15:clr>
        </p15:guide>
        <p15:guide id="4" pos="5616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 Photo and Caption">
    <p:bg>
      <p:bgPr>
        <a:pattFill prst="lgCheck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">
            <a:extLst>
              <a:ext uri="{FF2B5EF4-FFF2-40B4-BE49-F238E27FC236}">
                <a16:creationId xmlns:a16="http://schemas.microsoft.com/office/drawing/2014/main" id="{F8ABDF81-39C6-4BC3-92BB-D919525449E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photo</a:t>
            </a:r>
          </a:p>
        </p:txBody>
      </p:sp>
      <p:sp>
        <p:nvSpPr>
          <p:cNvPr id="3" name="Caption">
            <a:extLst>
              <a:ext uri="{FF2B5EF4-FFF2-40B4-BE49-F238E27FC236}">
                <a16:creationId xmlns:a16="http://schemas.microsoft.com/office/drawing/2014/main" id="{5B0CACFC-AAEC-7846-CA4B-163F3DCEE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" y="5084956"/>
            <a:ext cx="5687122" cy="1544443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square" lIns="365760" tIns="0" rIns="2286000" bIns="0" anchor="ctr" anchorCtr="0">
            <a:noAutofit/>
          </a:bodyPr>
          <a:lstStyle>
            <a:lvl1pPr marL="0" indent="0">
              <a:buNone/>
              <a:defRPr sz="2400">
                <a:solidFill>
                  <a:srgbClr val="009A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caption here. Lorem ipsum dolor amet consectetuer.</a:t>
            </a:r>
          </a:p>
        </p:txBody>
      </p:sp>
      <p:sp>
        <p:nvSpPr>
          <p:cNvPr id="4" name="UND Logo">
            <a:extLst>
              <a:ext uri="{FF2B5EF4-FFF2-40B4-BE49-F238E27FC236}">
                <a16:creationId xmlns:a16="http://schemas.microsoft.com/office/drawing/2014/main" id="{217F571E-AEA0-76DB-69E5-A3EFADD659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7864341" y="209811"/>
            <a:ext cx="1069848" cy="457200"/>
          </a:xfrm>
          <a:prstGeom prst="rect">
            <a:avLst/>
          </a:pr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 wrap="none" rtlCol="0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4129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176" userDrawn="1">
          <p15:clr>
            <a:srgbClr val="FBAE40"/>
          </p15:clr>
        </p15:guide>
        <p15:guide id="2" pos="144" userDrawn="1">
          <p15:clr>
            <a:srgbClr val="FBAE40"/>
          </p15:clr>
        </p15:guide>
        <p15:guide id="3" pos="5616" userDrawn="1">
          <p15:clr>
            <a:srgbClr val="FBAE40"/>
          </p15:clr>
        </p15:guide>
        <p15:guide id="4" orient="horz" pos="14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mage">
            <a:extLst>
              <a:ext uri="{FF2B5EF4-FFF2-40B4-BE49-F238E27FC236}">
                <a16:creationId xmlns:a16="http://schemas.microsoft.com/office/drawing/2014/main" id="{52E2934A-F7C4-2144-C60C-562E410636D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00500" y="0"/>
            <a:ext cx="51435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t">
            <a:normAutofit/>
          </a:bodyPr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photo</a:t>
            </a:r>
          </a:p>
        </p:txBody>
      </p:sp>
      <p:sp>
        <p:nvSpPr>
          <p:cNvPr id="9" name="Title">
            <a:extLst>
              <a:ext uri="{FF2B5EF4-FFF2-40B4-BE49-F238E27FC236}">
                <a16:creationId xmlns:a16="http://schemas.microsoft.com/office/drawing/2014/main" id="{661D002C-FB5F-6269-5DFE-592DAAEFE7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9100" y="3862588"/>
            <a:ext cx="4686300" cy="2304738"/>
          </a:xfrm>
          <a:prstGeom prst="rect">
            <a:avLst/>
          </a:prstGeom>
        </p:spPr>
        <p:txBody>
          <a:bodyPr wrap="square" lIns="91440" tIns="0" rIns="91440" bIns="0" anchor="b">
            <a:no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278E0D0A-03A9-1C51-F30D-9E1AAC2A2B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29100" y="6174820"/>
            <a:ext cx="4686300" cy="454579"/>
          </a:xfrm>
          <a:prstGeom prst="rect">
            <a:avLst/>
          </a:prstGeom>
        </p:spPr>
        <p:txBody>
          <a:bodyPr anchor="ctr"/>
          <a:lstStyle>
            <a:lvl1pPr>
              <a:defRPr sz="2400" b="1"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Logo" descr="University of North Dakota Logo">
            <a:extLst>
              <a:ext uri="{FF2B5EF4-FFF2-40B4-BE49-F238E27FC236}">
                <a16:creationId xmlns:a16="http://schemas.microsoft.com/office/drawing/2014/main" id="{93E15403-05B4-F2F6-665C-E3C7897D0F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7529" y="2123821"/>
            <a:ext cx="3147330" cy="314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64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4176" userDrawn="1">
          <p15:clr>
            <a:srgbClr val="FBAE40"/>
          </p15:clr>
        </p15:guide>
        <p15:guide id="3" pos="5616" userDrawn="1">
          <p15:clr>
            <a:srgbClr val="FBAE40"/>
          </p15:clr>
        </p15:guide>
        <p15:guide id="4" pos="144" userDrawn="1">
          <p15:clr>
            <a:srgbClr val="FBAE40"/>
          </p15:clr>
        </p15:guide>
        <p15:guide id="5" pos="2664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 Grid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">
            <a:extLst>
              <a:ext uri="{FF2B5EF4-FFF2-40B4-BE49-F238E27FC236}">
                <a16:creationId xmlns:a16="http://schemas.microsoft.com/office/drawing/2014/main" id="{F8ABDF81-39C6-4BC3-92BB-D919525449E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-1719"/>
            <a:ext cx="4537624" cy="686830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photo</a:t>
            </a:r>
          </a:p>
        </p:txBody>
      </p:sp>
      <p:sp>
        <p:nvSpPr>
          <p:cNvPr id="7" name="Picture Placeholder">
            <a:extLst>
              <a:ext uri="{FF2B5EF4-FFF2-40B4-BE49-F238E27FC236}">
                <a16:creationId xmlns:a16="http://schemas.microsoft.com/office/drawing/2014/main" id="{84E109CC-BBE4-F7FB-E4BA-09B717FBF47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599500" y="-1719"/>
            <a:ext cx="4544500" cy="341009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photo</a:t>
            </a:r>
          </a:p>
        </p:txBody>
      </p:sp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0E3592DC-DB53-1DC2-10D6-1893740F2CE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599500" y="3458219"/>
            <a:ext cx="4544500" cy="340836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photo</a:t>
            </a:r>
          </a:p>
        </p:txBody>
      </p:sp>
      <p:sp>
        <p:nvSpPr>
          <p:cNvPr id="4" name="UND Logo">
            <a:extLst>
              <a:ext uri="{FF2B5EF4-FFF2-40B4-BE49-F238E27FC236}">
                <a16:creationId xmlns:a16="http://schemas.microsoft.com/office/drawing/2014/main" id="{EC7F116E-E0E7-8BD4-C84B-3CF85C789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73152" y="6216041"/>
            <a:ext cx="1069848" cy="4572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none" rtlCol="0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7876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176" userDrawn="1">
          <p15:clr>
            <a:srgbClr val="FBAE40"/>
          </p15:clr>
        </p15:guide>
        <p15:guide id="2" pos="144" userDrawn="1">
          <p15:clr>
            <a:srgbClr val="FBAE40"/>
          </p15:clr>
        </p15:guide>
        <p15:guide id="3" pos="5616" userDrawn="1">
          <p15:clr>
            <a:srgbClr val="FBAE40"/>
          </p15:clr>
        </p15:guide>
        <p15:guide id="4" orient="horz" pos="144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rid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een Slashes">
            <a:extLst>
              <a:ext uri="{FF2B5EF4-FFF2-40B4-BE49-F238E27FC236}">
                <a16:creationId xmlns:a16="http://schemas.microsoft.com/office/drawing/2014/main" id="{8CC64AB4-4CCB-AD17-340D-CBF4D40BDF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95717" y="322040"/>
            <a:ext cx="2750345" cy="914400"/>
          </a:xfrm>
          <a:prstGeom prst="rect">
            <a:avLst/>
          </a:prstGeom>
        </p:spPr>
      </p:pic>
      <p:sp>
        <p:nvSpPr>
          <p:cNvPr id="4" name="Picture Placeholder">
            <a:extLst>
              <a:ext uri="{FF2B5EF4-FFF2-40B4-BE49-F238E27FC236}">
                <a16:creationId xmlns:a16="http://schemas.microsoft.com/office/drawing/2014/main" id="{6244AD3D-3BBE-8EE2-E482-5CD51D8C90B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4046"/>
            <a:ext cx="5061715" cy="3391383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/>
          <a:lstStyle>
            <a:lvl1pPr marL="0" indent="0" algn="ctr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photo</a:t>
            </a:r>
          </a:p>
        </p:txBody>
      </p:sp>
      <p:sp>
        <p:nvSpPr>
          <p:cNvPr id="15" name="Picture Placeholder">
            <a:extLst>
              <a:ext uri="{FF2B5EF4-FFF2-40B4-BE49-F238E27FC236}">
                <a16:creationId xmlns:a16="http://schemas.microsoft.com/office/drawing/2014/main" id="{A7C52876-BCAE-B20A-7B76-54725DDA0CF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-1" y="3443162"/>
            <a:ext cx="2462895" cy="3414837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/>
          <a:lstStyle>
            <a:lvl1pPr marL="0" indent="0" algn="ctr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350" dirty="0"/>
              <a:t>Click icon to add photo</a:t>
            </a:r>
            <a:endParaRPr lang="en-US" dirty="0"/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E494A685-B5CC-6A68-CF1D-B19BD06DFA8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534966" y="3443162"/>
            <a:ext cx="2526749" cy="3414837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/>
          <a:lstStyle>
            <a:lvl1pPr marL="0" indent="0" algn="ctr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350" dirty="0"/>
              <a:t>Click icon to add photo</a:t>
            </a:r>
            <a:endParaRPr lang="en-US" dirty="0"/>
          </a:p>
        </p:txBody>
      </p:sp>
      <p:pic>
        <p:nvPicPr>
          <p:cNvPr id="8" name="UND Logo">
            <a:extLst>
              <a:ext uri="{FF2B5EF4-FFF2-40B4-BE49-F238E27FC236}">
                <a16:creationId xmlns:a16="http://schemas.microsoft.com/office/drawing/2014/main" id="{776633FC-9E08-29E2-4E56-5FF53BED1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42284" y="207347"/>
            <a:ext cx="1066800" cy="457200"/>
          </a:xfrm>
          <a:prstGeom prst="rect">
            <a:avLst/>
          </a:prstGeom>
        </p:spPr>
      </p:pic>
      <p:sp>
        <p:nvSpPr>
          <p:cNvPr id="9" name="Title">
            <a:extLst>
              <a:ext uri="{FF2B5EF4-FFF2-40B4-BE49-F238E27FC236}">
                <a16:creationId xmlns:a16="http://schemas.microsoft.com/office/drawing/2014/main" id="{E65E8323-E4DC-645B-4E52-DCA2772993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8907" y="1458312"/>
            <a:ext cx="3627398" cy="1004225"/>
          </a:xfrm>
          <a:prstGeom prst="rect">
            <a:avLst/>
          </a:prstGeom>
        </p:spPr>
        <p:txBody>
          <a:bodyPr tIns="0" bIns="0" anchor="b"/>
          <a:lstStyle>
            <a:lvl1pPr>
              <a:defRPr sz="3600" b="1" i="0">
                <a:solidFill>
                  <a:srgbClr val="009A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HEADLINE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3F880202-D0B2-49BE-F883-84F3E769BF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82643" y="2581848"/>
            <a:ext cx="3634242" cy="33001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4" name="Body Text">
            <a:extLst>
              <a:ext uri="{FF2B5EF4-FFF2-40B4-BE49-F238E27FC236}">
                <a16:creationId xmlns:a16="http://schemas.microsoft.com/office/drawing/2014/main" id="{66F95628-1EA8-260D-10DD-592F9E3D9F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11452" y="3031177"/>
            <a:ext cx="3405433" cy="3598224"/>
          </a:xfrm>
          <a:prstGeom prst="rect">
            <a:avLst/>
          </a:prstGeom>
        </p:spPr>
        <p:txBody>
          <a:bodyPr tIns="0" bIns="0"/>
          <a:lstStyle>
            <a:lvl1pPr marL="0" indent="0">
              <a:lnSpc>
                <a:spcPts val="3380"/>
              </a:lnSpc>
              <a:spcAft>
                <a:spcPts val="600"/>
              </a:spcAft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text </a:t>
            </a:r>
          </a:p>
        </p:txBody>
      </p:sp>
    </p:spTree>
    <p:extLst>
      <p:ext uri="{BB962C8B-B14F-4D97-AF65-F5344CB8AC3E}">
        <p14:creationId xmlns:p14="http://schemas.microsoft.com/office/powerpoint/2010/main" val="24625921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616" userDrawn="1">
          <p15:clr>
            <a:srgbClr val="FBAE40"/>
          </p15:clr>
        </p15:guide>
        <p15:guide id="3" orient="horz" pos="4176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rt Placeholder">
            <a:extLst>
              <a:ext uri="{FF2B5EF4-FFF2-40B4-BE49-F238E27FC236}">
                <a16:creationId xmlns:a16="http://schemas.microsoft.com/office/drawing/2014/main" id="{4353BAB7-D494-D80E-8307-6F9151FD253D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457200" y="1371599"/>
            <a:ext cx="8229600" cy="50292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graph</a:t>
            </a:r>
          </a:p>
        </p:txBody>
      </p:sp>
      <p:sp>
        <p:nvSpPr>
          <p:cNvPr id="6" name="Green Rectangle">
            <a:extLst>
              <a:ext uri="{FF2B5EF4-FFF2-40B4-BE49-F238E27FC236}">
                <a16:creationId xmlns:a16="http://schemas.microsoft.com/office/drawing/2014/main" id="{8B24E71E-9054-4117-86E5-636C895F9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9144000" cy="914400"/>
          </a:xfrm>
          <a:prstGeom prst="rect">
            <a:avLst/>
          </a:prstGeom>
          <a:solidFill>
            <a:srgbClr val="009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noFill/>
            </a:endParaRPr>
          </a:p>
        </p:txBody>
      </p:sp>
      <p:sp>
        <p:nvSpPr>
          <p:cNvPr id="13" name="Title">
            <a:extLst>
              <a:ext uri="{FF2B5EF4-FFF2-40B4-BE49-F238E27FC236}">
                <a16:creationId xmlns:a16="http://schemas.microsoft.com/office/drawing/2014/main" id="{2E5602C9-BB93-19CD-39C8-4646E9E42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3463" y="178103"/>
            <a:ext cx="6858000" cy="590931"/>
          </a:xfrm>
          <a:prstGeom prst="rect">
            <a:avLst/>
          </a:prstGeom>
        </p:spPr>
        <p:txBody>
          <a:bodyPr wrap="square" lIns="0" anchor="ctr" anchorCtr="0">
            <a:sp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pic>
        <p:nvPicPr>
          <p:cNvPr id="5" name="UND Logo">
            <a:extLst>
              <a:ext uri="{FF2B5EF4-FFF2-40B4-BE49-F238E27FC236}">
                <a16:creationId xmlns:a16="http://schemas.microsoft.com/office/drawing/2014/main" id="{F37C59B5-3E52-E1D2-A8F5-B20354A9C9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73599" y="213610"/>
            <a:ext cx="10668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6355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4032" userDrawn="1">
          <p15:clr>
            <a:srgbClr val="FBAE40"/>
          </p15:clr>
        </p15:guide>
        <p15:guide id="3" orient="horz" pos="864" userDrawn="1">
          <p15:clr>
            <a:srgbClr val="FBAE40"/>
          </p15:clr>
        </p15:guide>
        <p15:guide id="4" pos="288" userDrawn="1">
          <p15:clr>
            <a:srgbClr val="FBAE40"/>
          </p15:clr>
        </p15:guide>
        <p15:guide id="5" pos="5472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Conten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ody Copy">
            <a:extLst>
              <a:ext uri="{FF2B5EF4-FFF2-40B4-BE49-F238E27FC236}">
                <a16:creationId xmlns:a16="http://schemas.microsoft.com/office/drawing/2014/main" id="{22B74BBB-6B10-9ACF-8FE0-CE8852DE59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00076" y="1371600"/>
            <a:ext cx="3380461" cy="502920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3080"/>
              </a:lnSpc>
              <a:buNone/>
              <a:defRPr sz="2400"/>
            </a:lvl1pPr>
          </a:lstStyle>
          <a:p>
            <a:pPr lvl="0"/>
            <a:r>
              <a:rPr lang="en-US" dirty="0"/>
              <a:t>Content and graph slide. Click to edit text. </a:t>
            </a:r>
          </a:p>
          <a:p>
            <a:pPr lvl="0"/>
            <a:r>
              <a:rPr lang="en-US" dirty="0"/>
              <a:t>Maecenas porttitor congue massa. Fusce posuere, magna sed pulvinar ultricies, purus lectus. Maecenas porttitor congue massa. Fusce posuere.</a:t>
            </a:r>
          </a:p>
          <a:p>
            <a:pPr lvl="0"/>
            <a:r>
              <a:rPr lang="en-US" dirty="0"/>
              <a:t>Maecenas porttitor congue massa. Fusce posuere.</a:t>
            </a:r>
          </a:p>
        </p:txBody>
      </p:sp>
      <p:sp>
        <p:nvSpPr>
          <p:cNvPr id="5" name="Chart Placeholder">
            <a:extLst>
              <a:ext uri="{FF2B5EF4-FFF2-40B4-BE49-F238E27FC236}">
                <a16:creationId xmlns:a16="http://schemas.microsoft.com/office/drawing/2014/main" id="{89FD63C8-A6E1-9D8E-3147-40D56B26B824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463463" y="1371600"/>
            <a:ext cx="4387241" cy="50292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graph</a:t>
            </a:r>
          </a:p>
        </p:txBody>
      </p:sp>
      <p:sp>
        <p:nvSpPr>
          <p:cNvPr id="7" name="Green Rectangle">
            <a:extLst>
              <a:ext uri="{FF2B5EF4-FFF2-40B4-BE49-F238E27FC236}">
                <a16:creationId xmlns:a16="http://schemas.microsoft.com/office/drawing/2014/main" id="{06D5AD6E-6F68-817B-32CD-D56944ACE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9144000" cy="914400"/>
          </a:xfrm>
          <a:prstGeom prst="rect">
            <a:avLst/>
          </a:prstGeom>
          <a:solidFill>
            <a:srgbClr val="009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noFill/>
            </a:endParaRPr>
          </a:p>
        </p:txBody>
      </p:sp>
      <p:sp>
        <p:nvSpPr>
          <p:cNvPr id="9" name="Title">
            <a:extLst>
              <a:ext uri="{FF2B5EF4-FFF2-40B4-BE49-F238E27FC236}">
                <a16:creationId xmlns:a16="http://schemas.microsoft.com/office/drawing/2014/main" id="{ECAD7E4F-F7D5-6718-C786-FFF7ADFB56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3463" y="178103"/>
            <a:ext cx="6858000" cy="590931"/>
          </a:xfrm>
          <a:prstGeom prst="rect">
            <a:avLst/>
          </a:prstGeom>
        </p:spPr>
        <p:txBody>
          <a:bodyPr wrap="square" lIns="0" anchor="ctr" anchorCtr="0">
            <a:sp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pic>
        <p:nvPicPr>
          <p:cNvPr id="10" name="UND Logo">
            <a:extLst>
              <a:ext uri="{FF2B5EF4-FFF2-40B4-BE49-F238E27FC236}">
                <a16:creationId xmlns:a16="http://schemas.microsoft.com/office/drawing/2014/main" id="{42A55D00-626E-0F89-8935-58470D4AED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73599" y="213610"/>
            <a:ext cx="10668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4217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 userDrawn="1">
          <p15:clr>
            <a:srgbClr val="FBAE40"/>
          </p15:clr>
        </p15:guide>
        <p15:guide id="2" orient="horz" pos="864" userDrawn="1">
          <p15:clr>
            <a:srgbClr val="FBAE40"/>
          </p15:clr>
        </p15:guide>
        <p15:guide id="3" pos="5472" userDrawn="1">
          <p15:clr>
            <a:srgbClr val="FBAE40"/>
          </p15:clr>
        </p15:guide>
        <p15:guide id="4" orient="horz" pos="4032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">
            <a:extLst>
              <a:ext uri="{FF2B5EF4-FFF2-40B4-BE49-F238E27FC236}">
                <a16:creationId xmlns:a16="http://schemas.microsoft.com/office/drawing/2014/main" id="{BF43A03D-F24A-A48D-613A-0A69558E1B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5688" y="1183711"/>
            <a:ext cx="8679712" cy="543744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>
              <a:defRPr sz="3600">
                <a:solidFill>
                  <a:srgbClr val="009A44"/>
                </a:solidFill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21" name="Table Placeholder">
            <a:extLst>
              <a:ext uri="{FF2B5EF4-FFF2-40B4-BE49-F238E27FC236}">
                <a16:creationId xmlns:a16="http://schemas.microsoft.com/office/drawing/2014/main" id="{8D2C99A7-182E-A920-70F2-9E6C0DC900A2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235688" y="1943101"/>
            <a:ext cx="8679712" cy="46863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721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4" userDrawn="1">
          <p15:clr>
            <a:srgbClr val="FBAE40"/>
          </p15:clr>
        </p15:guide>
        <p15:guide id="2" pos="5616" userDrawn="1">
          <p15:clr>
            <a:srgbClr val="FBAE40"/>
          </p15:clr>
        </p15:guide>
        <p15:guide id="3" orient="horz" pos="4176" userDrawn="1">
          <p15:clr>
            <a:srgbClr val="FBAE40"/>
          </p15:clr>
        </p15:guide>
        <p15:guide id="4" orient="horz" pos="1224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0">
            <a:extLst>
              <a:ext uri="{FF2B5EF4-FFF2-40B4-BE49-F238E27FC236}">
                <a16:creationId xmlns:a16="http://schemas.microsoft.com/office/drawing/2014/main" id="{33058BD3-9540-097A-2B66-BB80689C52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325567"/>
            <a:ext cx="8229599" cy="502837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TEXT</a:t>
            </a:r>
          </a:p>
        </p:txBody>
      </p:sp>
      <p:pic>
        <p:nvPicPr>
          <p:cNvPr id="2" name="UND Logo" descr="University of North Dakota Logo">
            <a:extLst>
              <a:ext uri="{FF2B5EF4-FFF2-40B4-BE49-F238E27FC236}">
                <a16:creationId xmlns:a16="http://schemas.microsoft.com/office/drawing/2014/main" id="{AF2A4AA6-473E-592B-E73C-201AEC5C3C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98334" y="1713366"/>
            <a:ext cx="3147330" cy="314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2807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pos="5472" userDrawn="1">
          <p15:clr>
            <a:srgbClr val="FBAE40"/>
          </p15:clr>
        </p15:guide>
        <p15:guide id="9" pos="28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DLeads Presentation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verhead drone image of the University of North Dakota buildings up and down University Ave with the UND Leads Logo.">
            <a:extLst>
              <a:ext uri="{FF2B5EF4-FFF2-40B4-BE49-F238E27FC236}">
                <a16:creationId xmlns:a16="http://schemas.microsoft.com/office/drawing/2014/main" id="{24B486FC-DBC5-EA37-0EDA-2C92190F2F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9997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een Arrow Background">
            <a:extLst>
              <a:ext uri="{FF2B5EF4-FFF2-40B4-BE49-F238E27FC236}">
                <a16:creationId xmlns:a16="http://schemas.microsoft.com/office/drawing/2014/main" id="{5CBA060E-669C-0FE0-B997-46B1A78F0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">
            <a:extLst>
              <a:ext uri="{FF2B5EF4-FFF2-40B4-BE49-F238E27FC236}">
                <a16:creationId xmlns:a16="http://schemas.microsoft.com/office/drawing/2014/main" id="{E1996246-232B-682F-D0B4-E724F2511F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251" y="2095500"/>
            <a:ext cx="7765473" cy="2272369"/>
          </a:xfrm>
          <a:prstGeom prst="rect">
            <a:avLst/>
          </a:prstGeom>
        </p:spPr>
        <p:txBody>
          <a:bodyPr lIns="91440" tIns="0" bIns="0" anchor="b">
            <a:noAutofit/>
          </a:bodyPr>
          <a:lstStyle>
            <a:lvl1pPr>
              <a:defRPr sz="5400"/>
            </a:lvl1pPr>
          </a:lstStyle>
          <a:p>
            <a:pPr lvl="0"/>
            <a:r>
              <a:rPr lang="en-US" dirty="0"/>
              <a:t>SECTION DIVIDER SLIDE</a:t>
            </a:r>
          </a:p>
        </p:txBody>
      </p:sp>
      <p:sp>
        <p:nvSpPr>
          <p:cNvPr id="20" name="Subtitle">
            <a:extLst>
              <a:ext uri="{FF2B5EF4-FFF2-40B4-BE49-F238E27FC236}">
                <a16:creationId xmlns:a16="http://schemas.microsoft.com/office/drawing/2014/main" id="{CC93E85E-E076-EC29-3960-21CC838393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28251" y="4382858"/>
            <a:ext cx="7765474" cy="8273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pic>
        <p:nvPicPr>
          <p:cNvPr id="5" name="White Slashes">
            <a:extLst>
              <a:ext uri="{FF2B5EF4-FFF2-40B4-BE49-F238E27FC236}">
                <a16:creationId xmlns:a16="http://schemas.microsoft.com/office/drawing/2014/main" id="{54979390-A73C-56A3-61AE-BFF704045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4990" y="-14990"/>
            <a:ext cx="2743200" cy="914400"/>
          </a:xfrm>
          <a:prstGeom prst="rect">
            <a:avLst/>
          </a:prstGeom>
        </p:spPr>
      </p:pic>
      <p:pic>
        <p:nvPicPr>
          <p:cNvPr id="8" name="UND Logo">
            <a:extLst>
              <a:ext uri="{FF2B5EF4-FFF2-40B4-BE49-F238E27FC236}">
                <a16:creationId xmlns:a16="http://schemas.microsoft.com/office/drawing/2014/main" id="{B3FE509E-B463-2E34-37E7-1C4CCEC2F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73599" y="213610"/>
            <a:ext cx="10668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6429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6" userDrawn="1">
          <p15:clr>
            <a:srgbClr val="FBAE40"/>
          </p15:clr>
        </p15:guide>
        <p15:guide id="2" pos="5472" userDrawn="1">
          <p15:clr>
            <a:srgbClr val="FBAE40"/>
          </p15:clr>
        </p15:guide>
        <p15:guide id="3" orient="horz" pos="1320" userDrawn="1">
          <p15:clr>
            <a:srgbClr val="FBAE40"/>
          </p15:clr>
        </p15:guide>
        <p15:guide id="4" orient="horz" pos="328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ith Photo">
    <p:bg>
      <p:bgPr>
        <a:solidFill>
          <a:schemeClr val="bg1">
            <a:alpha val="8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Placeholder">
            <a:extLst>
              <a:ext uri="{FF2B5EF4-FFF2-40B4-BE49-F238E27FC236}">
                <a16:creationId xmlns:a16="http://schemas.microsoft.com/office/drawing/2014/main" id="{506AD076-A015-1905-743F-D81F16CA030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photo</a:t>
            </a: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319141A7-35B0-9C1A-9966-6E6A936110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636594"/>
            <a:ext cx="9144000" cy="630936"/>
          </a:xfrm>
          <a:prstGeom prst="rect">
            <a:avLst/>
          </a:prstGeom>
        </p:spPr>
        <p:txBody>
          <a:bodyPr anchor="t"/>
          <a:lstStyle>
            <a:lvl1pPr algn="ctr">
              <a:defRPr/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8CA39456-60B6-6545-5D48-BB9EB9997F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277690"/>
            <a:ext cx="9144000" cy="343873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4" name="UND Logo">
            <a:extLst>
              <a:ext uri="{FF2B5EF4-FFF2-40B4-BE49-F238E27FC236}">
                <a16:creationId xmlns:a16="http://schemas.microsoft.com/office/drawing/2014/main" id="{820CE588-04BD-808A-EE68-9A9C2B5969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7864341" y="209811"/>
            <a:ext cx="1069848" cy="4572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none" rtlCol="0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4221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 userDrawn="1">
          <p15:clr>
            <a:srgbClr val="FBAE40"/>
          </p15:clr>
        </p15:guide>
        <p15:guide id="2" orient="horz" pos="355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">
            <a:extLst>
              <a:ext uri="{FF2B5EF4-FFF2-40B4-BE49-F238E27FC236}">
                <a16:creationId xmlns:a16="http://schemas.microsoft.com/office/drawing/2014/main" id="{2E5602C9-BB93-19CD-39C8-4646E9E42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379349"/>
            <a:ext cx="8226468" cy="590931"/>
          </a:xfrm>
          <a:prstGeom prst="rect">
            <a:avLst/>
          </a:prstGeom>
          <a:noFill/>
        </p:spPr>
        <p:txBody>
          <a:bodyPr wrap="square" lIns="0" rIns="0" anchor="ctr">
            <a:noAutofit/>
          </a:bodyPr>
          <a:lstStyle>
            <a:lvl1pPr>
              <a:defRPr sz="3600">
                <a:solidFill>
                  <a:srgbClr val="009A44"/>
                </a:solidFill>
              </a:defRPr>
            </a:lvl1pPr>
          </a:lstStyle>
          <a:p>
            <a:r>
              <a:rPr lang="en-US" dirty="0"/>
              <a:t>HEADLINE AND CONTENT SLIDE</a:t>
            </a:r>
          </a:p>
        </p:txBody>
      </p:sp>
      <p:sp>
        <p:nvSpPr>
          <p:cNvPr id="4" name="Bodt Text">
            <a:extLst>
              <a:ext uri="{FF2B5EF4-FFF2-40B4-BE49-F238E27FC236}">
                <a16:creationId xmlns:a16="http://schemas.microsoft.com/office/drawing/2014/main" id="{1E9890A0-0ED1-E492-616C-93E8082AFC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21566" y="1985779"/>
            <a:ext cx="7310103" cy="4415021"/>
          </a:xfrm>
          <a:prstGeom prst="rect">
            <a:avLst/>
          </a:prstGeom>
        </p:spPr>
        <p:txBody>
          <a:bodyPr lIns="0" tIns="91440" rIns="0" bIns="91440" numCol="1" spcCol="457200"/>
          <a:lstStyle>
            <a:lvl1pPr marL="0" indent="0">
              <a:lnSpc>
                <a:spcPts val="3380"/>
              </a:lnSpc>
              <a:spcAft>
                <a:spcPts val="600"/>
              </a:spcAft>
              <a:buNone/>
              <a:defRPr sz="2400"/>
            </a:lvl1pPr>
          </a:lstStyle>
          <a:p>
            <a:pPr lvl="0"/>
            <a:r>
              <a:rPr lang="en-US" dirty="0"/>
              <a:t>Delete placeholder text and add own text. </a:t>
            </a:r>
          </a:p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commodo.</a:t>
            </a:r>
          </a:p>
          <a:p>
            <a:pPr marL="0" marR="0" lvl="0" indent="0" algn="l" defTabSz="685800" rtl="0" eaLnBrk="1" fontAlgn="auto" latinLnBrk="0" hangingPunct="1">
              <a:lnSpc>
                <a:spcPts val="3280"/>
              </a:lnSpc>
              <a:spcBef>
                <a:spcPts val="750"/>
              </a:spcBef>
              <a:spcAft>
                <a:spcPts val="0"/>
              </a:spcAft>
              <a:buClr>
                <a:srgbClr val="039A44"/>
              </a:buClr>
              <a:buSzTx/>
              <a:buFont typeface="Courier New" panose="02070309020205020404" pitchFamily="49" charset="0"/>
              <a:buNone/>
              <a:tabLst/>
              <a:defRPr/>
            </a:pPr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porttitor congue massa. Fusce posuere, magna sed pulvinar ultricies, purus lectus </a:t>
            </a:r>
            <a:r>
              <a:rPr lang="en-US" dirty="0" err="1"/>
              <a:t>malesuada</a:t>
            </a:r>
            <a:r>
              <a:rPr lang="en-US" dirty="0"/>
              <a:t> libero, sit amet commodo.</a:t>
            </a:r>
          </a:p>
        </p:txBody>
      </p:sp>
    </p:spTree>
    <p:extLst>
      <p:ext uri="{BB962C8B-B14F-4D97-AF65-F5344CB8AC3E}">
        <p14:creationId xmlns:p14="http://schemas.microsoft.com/office/powerpoint/2010/main" val="35172938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">
            <a:extLst>
              <a:ext uri="{FF2B5EF4-FFF2-40B4-BE49-F238E27FC236}">
                <a16:creationId xmlns:a16="http://schemas.microsoft.com/office/drawing/2014/main" id="{2E5602C9-BB93-19CD-39C8-4646E9E42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3065" y="1377863"/>
            <a:ext cx="8229600" cy="538970"/>
          </a:xfrm>
          <a:prstGeom prst="rect">
            <a:avLst/>
          </a:prstGeom>
        </p:spPr>
        <p:txBody>
          <a:bodyPr wrap="square" lIns="0" rIns="0" anchor="t">
            <a:noAutofit/>
          </a:bodyPr>
          <a:lstStyle>
            <a:lvl1pPr>
              <a:defRPr sz="3600">
                <a:solidFill>
                  <a:srgbClr val="009A44"/>
                </a:solidFill>
              </a:defRPr>
            </a:lvl1pPr>
          </a:lstStyle>
          <a:p>
            <a:r>
              <a:rPr lang="en-US" dirty="0"/>
              <a:t>TITLE, SUBHEAD &amp; CONTENT</a:t>
            </a:r>
          </a:p>
        </p:txBody>
      </p:sp>
      <p:sp>
        <p:nvSpPr>
          <p:cNvPr id="2" name="Subtitle">
            <a:extLst>
              <a:ext uri="{FF2B5EF4-FFF2-40B4-BE49-F238E27FC236}">
                <a16:creationId xmlns:a16="http://schemas.microsoft.com/office/drawing/2014/main" id="{602C240C-E7EE-BF6F-F384-2D3F5180E9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1142" y="2020477"/>
            <a:ext cx="7761717" cy="365760"/>
          </a:xfrm>
          <a:prstGeom prst="rect">
            <a:avLst/>
          </a:prstGeom>
          <a:ln>
            <a:noFill/>
          </a:ln>
        </p:spPr>
        <p:txBody>
          <a:bodyPr wrap="none" lIns="0" tIns="0" rIns="0" bIns="0" anchor="b" anchorCtr="0">
            <a:noAutofit/>
          </a:bodyPr>
          <a:lstStyle>
            <a:lvl1pPr marL="0" indent="0">
              <a:buNone/>
              <a:defRPr sz="2600" b="1"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1E9890A0-0ED1-E492-616C-93E8082AFC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2477354"/>
            <a:ext cx="7315200" cy="3923446"/>
          </a:xfrm>
          <a:prstGeom prst="rect">
            <a:avLst/>
          </a:prstGeom>
        </p:spPr>
        <p:txBody>
          <a:bodyPr lIns="0" tIns="0" rIns="0" bIns="0" numCol="1" spcCol="457200"/>
          <a:lstStyle>
            <a:lvl1pPr marL="0" indent="0">
              <a:lnSpc>
                <a:spcPts val="3380"/>
              </a:lnSpc>
              <a:spcAft>
                <a:spcPts val="600"/>
              </a:spcAft>
              <a:buNone/>
              <a:defRPr sz="2400"/>
            </a:lvl1pPr>
          </a:lstStyle>
          <a:p>
            <a:pPr lvl="0"/>
            <a:r>
              <a:rPr lang="en-US" dirty="0"/>
              <a:t>Delete placeholder text and add own text. </a:t>
            </a:r>
          </a:p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</p:txBody>
      </p:sp>
    </p:spTree>
    <p:extLst>
      <p:ext uri="{BB962C8B-B14F-4D97-AF65-F5344CB8AC3E}">
        <p14:creationId xmlns:p14="http://schemas.microsoft.com/office/powerpoint/2010/main" val="36804737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">
            <a:extLst>
              <a:ext uri="{FF2B5EF4-FFF2-40B4-BE49-F238E27FC236}">
                <a16:creationId xmlns:a16="http://schemas.microsoft.com/office/drawing/2014/main" id="{36B9A0DF-C1FB-E120-A02D-60AD4116DD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473700" y="6267071"/>
            <a:ext cx="678303" cy="590931"/>
          </a:xfrm>
        </p:spPr>
        <p:txBody>
          <a:bodyPr/>
          <a:lstStyle>
            <a:lvl1pPr>
              <a:defRPr sz="2400"/>
            </a:lvl1pPr>
          </a:lstStyle>
          <a:p>
            <a:fld id="{CD824FE9-DCF5-A546-91B8-A1EA6C94E6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751655C3-731C-8FAC-8705-DA036DA446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371600"/>
            <a:ext cx="8229599" cy="590931"/>
          </a:xfrm>
          <a:prstGeom prst="rect">
            <a:avLst/>
          </a:prstGeom>
        </p:spPr>
        <p:txBody>
          <a:bodyPr wrap="square" lIns="0" rIns="0" anchor="ctr" anchorCtr="0">
            <a:noAutofit/>
          </a:bodyPr>
          <a:lstStyle>
            <a:lvl1pPr>
              <a:defRPr sz="3600">
                <a:solidFill>
                  <a:srgbClr val="009A44"/>
                </a:solidFill>
              </a:defRPr>
            </a:lvl1pPr>
          </a:lstStyle>
          <a:p>
            <a:r>
              <a:rPr lang="en-US" dirty="0"/>
              <a:t>TITLE &amp; TWO COLUMNS CONTENT</a:t>
            </a:r>
          </a:p>
        </p:txBody>
      </p:sp>
      <p:sp>
        <p:nvSpPr>
          <p:cNvPr id="24" name="Body Text">
            <a:extLst>
              <a:ext uri="{FF2B5EF4-FFF2-40B4-BE49-F238E27FC236}">
                <a16:creationId xmlns:a16="http://schemas.microsoft.com/office/drawing/2014/main" id="{9E180485-C7AA-76C8-C4B5-E5AA99F116C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1978029"/>
            <a:ext cx="7315200" cy="4422771"/>
          </a:xfrm>
          <a:prstGeom prst="rect">
            <a:avLst/>
          </a:prstGeom>
        </p:spPr>
        <p:txBody>
          <a:bodyPr lIns="0" rIns="0" numCol="2" spcCol="457200"/>
          <a:lstStyle>
            <a:lvl1pPr marL="0" indent="0">
              <a:lnSpc>
                <a:spcPts val="3280"/>
              </a:lnSpc>
              <a:spcAft>
                <a:spcPts val="600"/>
              </a:spcAft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Delete placeholder text and add own text. </a:t>
            </a:r>
          </a:p>
          <a:p>
            <a:pPr lvl="0"/>
            <a:r>
              <a:rPr lang="en-US" dirty="0"/>
              <a:t>Lorem ipsum dolor sit amet, consectetuer adipiscing elit. Maecenas porttitor congue massa. </a:t>
            </a:r>
          </a:p>
          <a:p>
            <a:pPr lvl="0"/>
            <a:r>
              <a:rPr lang="en-US" dirty="0" err="1"/>
              <a:t>Fusce</a:t>
            </a:r>
            <a:r>
              <a:rPr lang="en-US" dirty="0"/>
              <a:t> posuere, magna sed pulvinar ultricies, purus lectus malesuada libero, Vivamus a tellus. Fusce posuere, purus lectus malesuada libero, </a:t>
            </a:r>
            <a:br>
              <a:rPr lang="en-US" dirty="0"/>
            </a:br>
            <a:r>
              <a:rPr lang="en-US" dirty="0"/>
              <a:t>sit amet. </a:t>
            </a:r>
          </a:p>
          <a:p>
            <a:pPr marL="0" marR="0" lvl="0" indent="0" algn="l" defTabSz="685800" rtl="0" eaLnBrk="1" fontAlgn="auto" latinLnBrk="0" hangingPunct="1">
              <a:lnSpc>
                <a:spcPts val="3380"/>
              </a:lnSpc>
              <a:spcBef>
                <a:spcPts val="750"/>
              </a:spcBef>
              <a:spcAft>
                <a:spcPts val="600"/>
              </a:spcAft>
              <a:buClr>
                <a:srgbClr val="039A44"/>
              </a:buClr>
              <a:buSzTx/>
              <a:buFont typeface="Courier New" panose="02070309020205020404" pitchFamily="49" charset="0"/>
              <a:buNone/>
              <a:tabLst/>
              <a:defRPr/>
            </a:pPr>
            <a:r>
              <a:rPr lang="en-US" dirty="0"/>
              <a:t>Lorem ipsum dolor sit amet, consectetuer adipiscing elit.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235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">
            <a:extLst>
              <a:ext uri="{FF2B5EF4-FFF2-40B4-BE49-F238E27FC236}">
                <a16:creationId xmlns:a16="http://schemas.microsoft.com/office/drawing/2014/main" id="{36B9A0DF-C1FB-E120-A02D-60AD4116DD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24FE9-DCF5-A546-91B8-A1EA6C94E6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972E2DD0-52F0-B3E3-0FD7-8F0F7B3E61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2422" y="1371600"/>
            <a:ext cx="7774084" cy="590931"/>
          </a:xfrm>
          <a:prstGeom prst="rect">
            <a:avLst/>
          </a:prstGeom>
        </p:spPr>
        <p:txBody>
          <a:bodyPr wrap="square" lIns="0" rIns="0" anchor="t">
            <a:noAutofit/>
          </a:bodyPr>
          <a:lstStyle>
            <a:lvl1pPr>
              <a:defRPr sz="3600">
                <a:solidFill>
                  <a:srgbClr val="009A44"/>
                </a:solidFill>
              </a:defRPr>
            </a:lvl1pPr>
          </a:lstStyle>
          <a:p>
            <a:r>
              <a:rPr lang="en-US" dirty="0"/>
              <a:t>TITLE &amp; BULLETED LIST </a:t>
            </a:r>
          </a:p>
        </p:txBody>
      </p:sp>
      <p:sp>
        <p:nvSpPr>
          <p:cNvPr id="4" name="Bulleted List">
            <a:extLst>
              <a:ext uri="{FF2B5EF4-FFF2-40B4-BE49-F238E27FC236}">
                <a16:creationId xmlns:a16="http://schemas.microsoft.com/office/drawing/2014/main" id="{05F70E31-3689-B00A-3072-EB4495E477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1972230"/>
            <a:ext cx="7315200" cy="4428570"/>
          </a:xfrm>
          <a:prstGeom prst="rect">
            <a:avLst/>
          </a:prstGeom>
        </p:spPr>
        <p:txBody>
          <a:bodyPr lIns="0" tIns="0" rIns="0" numCol="1" spcCol="457200"/>
          <a:lstStyle>
            <a:lvl1pPr marL="0" indent="0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None/>
              <a:defRPr sz="2400"/>
            </a:lvl1pPr>
            <a:lvl2pPr marL="342900" indent="0">
              <a:buNone/>
              <a:defRPr/>
            </a:lvl2pPr>
          </a:lstStyle>
          <a:p>
            <a:pPr marL="285750" marR="0" lvl="0" indent="-285750" algn="l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039A44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dirty="0"/>
              <a:t>Click to add a bulleted list</a:t>
            </a:r>
          </a:p>
          <a:p>
            <a:pPr marL="285750" marR="0" lvl="0" indent="-285750" algn="l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039A44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dirty="0"/>
              <a:t>Click to add a bulleted list</a:t>
            </a:r>
          </a:p>
        </p:txBody>
      </p:sp>
    </p:spTree>
    <p:extLst>
      <p:ext uri="{BB962C8B-B14F-4D97-AF65-F5344CB8AC3E}">
        <p14:creationId xmlns:p14="http://schemas.microsoft.com/office/powerpoint/2010/main" val="13639872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image" Target="../media/image7.svg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2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CAE1FF-3CB9-51B3-B26B-828485635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B29CDD-E8BC-4541-5363-0DFD1A52C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7495" y="-7495"/>
            <a:ext cx="27432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98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98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4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183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5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B211B94-61D2-FABA-3062-3039B34622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7496" y="0"/>
            <a:ext cx="9144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E346BA5-6608-17AA-C439-E6C0F51A06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9144000" cy="914400"/>
          </a:xfrm>
          <a:prstGeom prst="rect">
            <a:avLst/>
          </a:prstGeom>
          <a:solidFill>
            <a:srgbClr val="009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noFill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6F07EFE-8ACA-8DB6-4D4E-82365AD4E7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65948" y="6183824"/>
            <a:ext cx="685800" cy="681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1" i="0">
                <a:solidFill>
                  <a:srgbClr val="039A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824FE9-DCF5-A546-91B8-A1EA6C94E69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CDDFA2-2303-A63C-A7A4-9D2A4FEA5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-7496" y="-5283"/>
            <a:ext cx="2757784" cy="91926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43B7B2F8-E9B9-F476-01FF-3BD8A3E09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973599" y="213610"/>
            <a:ext cx="10668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8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53" r:id="rId2"/>
    <p:sldLayoutId id="2147483656" r:id="rId3"/>
    <p:sldLayoutId id="2147483657" r:id="rId4"/>
    <p:sldLayoutId id="2147483658" r:id="rId5"/>
    <p:sldLayoutId id="2147483676" r:id="rId6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i="0" kern="1200">
          <a:solidFill>
            <a:srgbClr val="039A4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50000"/>
        </a:lnSpc>
        <a:spcBef>
          <a:spcPts val="750"/>
        </a:spcBef>
        <a:buClr>
          <a:srgbClr val="039A44"/>
        </a:buClr>
        <a:buFont typeface="Courier New" panose="02070309020205020404" pitchFamily="49" charset="0"/>
        <a:buChar char="o"/>
        <a:defRPr sz="135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pos="288" userDrawn="1">
          <p15:clr>
            <a:srgbClr val="F26B43"/>
          </p15:clr>
        </p15:guide>
        <p15:guide id="5" orient="horz" pos="4032" userDrawn="1">
          <p15:clr>
            <a:srgbClr val="F26B43"/>
          </p15:clr>
        </p15:guide>
        <p15:guide id="6" pos="5472" userDrawn="1">
          <p15:clr>
            <a:srgbClr val="F26B43"/>
          </p15:clr>
        </p15:guide>
        <p15:guide id="7" orient="horz" pos="864" userDrawn="1">
          <p15:clr>
            <a:srgbClr val="F26B43"/>
          </p15:clr>
        </p15:guide>
        <p15:guide id="8" pos="432" userDrawn="1">
          <p15:clr>
            <a:srgbClr val="F26B43"/>
          </p15:clr>
        </p15:guide>
        <p15:guide id="9" pos="576" userDrawn="1">
          <p15:clr>
            <a:srgbClr val="F26B43"/>
          </p15:clr>
        </p15:guide>
        <p15:guide id="10" pos="5328" userDrawn="1">
          <p15:clr>
            <a:srgbClr val="F26B43"/>
          </p15:clr>
        </p15:guide>
        <p15:guide id="11" pos="5184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B211B94-61D2-FABA-3062-3039B34622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7496" y="0"/>
            <a:ext cx="9144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E346BA5-6608-17AA-C439-E6C0F51A06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9144000" cy="914400"/>
          </a:xfrm>
          <a:prstGeom prst="rect">
            <a:avLst/>
          </a:prstGeom>
          <a:solidFill>
            <a:srgbClr val="009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966260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0" r:id="rId2"/>
    <p:sldLayoutId id="2147483702" r:id="rId3"/>
    <p:sldLayoutId id="2147483703" r:id="rId4"/>
    <p:sldLayoutId id="2147483704" r:id="rId5"/>
    <p:sldLayoutId id="2147483705" r:id="rId6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i="0" kern="1200">
          <a:solidFill>
            <a:srgbClr val="039A4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50000"/>
        </a:lnSpc>
        <a:spcBef>
          <a:spcPts val="750"/>
        </a:spcBef>
        <a:buClr>
          <a:srgbClr val="039A44"/>
        </a:buClr>
        <a:buFont typeface="Courier New" panose="02070309020205020404" pitchFamily="49" charset="0"/>
        <a:buChar char="o"/>
        <a:defRPr sz="135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ackground">
            <a:extLst>
              <a:ext uri="{FF2B5EF4-FFF2-40B4-BE49-F238E27FC236}">
                <a16:creationId xmlns:a16="http://schemas.microsoft.com/office/drawing/2014/main" id="{3592DE5C-E250-2F7A-AE19-C5FBF5E35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7496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949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4" r:id="rId2"/>
    <p:sldLayoutId id="2147483697" r:id="rId3"/>
    <p:sldLayoutId id="2147483675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143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i="0" kern="1200">
          <a:solidFill>
            <a:srgbClr val="039A4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50000"/>
        </a:lnSpc>
        <a:spcBef>
          <a:spcPts val="750"/>
        </a:spcBef>
        <a:buClr>
          <a:srgbClr val="039A44"/>
        </a:buClr>
        <a:buFont typeface="Courier New" panose="02070309020205020404" pitchFamily="49" charset="0"/>
        <a:buChar char="o"/>
        <a:defRPr sz="135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reen Rectangle">
            <a:extLst>
              <a:ext uri="{FF2B5EF4-FFF2-40B4-BE49-F238E27FC236}">
                <a16:creationId xmlns:a16="http://schemas.microsoft.com/office/drawing/2014/main" id="{9DEAC02B-C3DB-B830-8CEF-802EEF458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9144000" cy="914400"/>
          </a:xfrm>
          <a:prstGeom prst="rect">
            <a:avLst/>
          </a:prstGeom>
          <a:solidFill>
            <a:srgbClr val="009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noFill/>
            </a:endParaRPr>
          </a:p>
        </p:txBody>
      </p:sp>
      <p:pic>
        <p:nvPicPr>
          <p:cNvPr id="5" name="White Slashes">
            <a:extLst>
              <a:ext uri="{FF2B5EF4-FFF2-40B4-BE49-F238E27FC236}">
                <a16:creationId xmlns:a16="http://schemas.microsoft.com/office/drawing/2014/main" id="{182BAA6C-7DA4-B763-84DA-FF1203B80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7496" y="-5283"/>
            <a:ext cx="2757784" cy="919262"/>
          </a:xfrm>
          <a:prstGeom prst="rect">
            <a:avLst/>
          </a:prstGeom>
        </p:spPr>
      </p:pic>
      <p:pic>
        <p:nvPicPr>
          <p:cNvPr id="7" name="UND Logo">
            <a:extLst>
              <a:ext uri="{FF2B5EF4-FFF2-40B4-BE49-F238E27FC236}">
                <a16:creationId xmlns:a16="http://schemas.microsoft.com/office/drawing/2014/main" id="{E9BA36B0-E90B-3A40-1075-C362049CD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73599" y="213610"/>
            <a:ext cx="10668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87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009A4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685800" rtl="0" eaLnBrk="1" latinLnBrk="0" hangingPunct="1">
        <a:lnSpc>
          <a:spcPct val="150000"/>
        </a:lnSpc>
        <a:spcBef>
          <a:spcPts val="750"/>
        </a:spcBef>
        <a:buClr>
          <a:srgbClr val="039A44"/>
        </a:buClr>
        <a:buFont typeface="Courier New" panose="02070309020205020404" pitchFamily="49" charset="0"/>
        <a:buNone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een Arrow Background">
            <a:extLst>
              <a:ext uri="{FF2B5EF4-FFF2-40B4-BE49-F238E27FC236}">
                <a16:creationId xmlns:a16="http://schemas.microsoft.com/office/drawing/2014/main" id="{62BF4AF3-6FE0-3394-3C8D-4767CD48E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White Slashes">
            <a:extLst>
              <a:ext uri="{FF2B5EF4-FFF2-40B4-BE49-F238E27FC236}">
                <a16:creationId xmlns:a16="http://schemas.microsoft.com/office/drawing/2014/main" id="{2617D0B1-0EC7-6BCB-7586-2C24EB88ED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7495" y="-7495"/>
            <a:ext cx="2975547" cy="99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967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i="0" kern="1200">
          <a:solidFill>
            <a:srgbClr val="039A4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50000"/>
        </a:lnSpc>
        <a:spcBef>
          <a:spcPts val="750"/>
        </a:spcBef>
        <a:buClr>
          <a:srgbClr val="039A44"/>
        </a:buClr>
        <a:buFont typeface="Courier New" panose="02070309020205020404" pitchFamily="49" charset="0"/>
        <a:buChar char="o"/>
        <a:defRPr sz="135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esentation Title">
            <a:extLst>
              <a:ext uri="{FF2B5EF4-FFF2-40B4-BE49-F238E27FC236}">
                <a16:creationId xmlns:a16="http://schemas.microsoft.com/office/drawing/2014/main" id="{58AF63C5-800A-5A86-751E-E08E7F72A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9" name="Subtitle">
            <a:extLst>
              <a:ext uri="{FF2B5EF4-FFF2-40B4-BE49-F238E27FC236}">
                <a16:creationId xmlns:a16="http://schemas.microsoft.com/office/drawing/2014/main" id="{B62316DD-6C73-9E97-1E51-524B87F69F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t"/>
          <a:lstStyle/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92614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Title">
            <a:extLst>
              <a:ext uri="{FF2B5EF4-FFF2-40B4-BE49-F238E27FC236}">
                <a16:creationId xmlns:a16="http://schemas.microsoft.com/office/drawing/2014/main" id="{6E99419E-EAF3-2C9B-291F-57D222FE4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TITLE, SUBHEAD &amp; BULLETED LIST</a:t>
            </a:r>
          </a:p>
        </p:txBody>
      </p:sp>
      <p:sp>
        <p:nvSpPr>
          <p:cNvPr id="9" name="Slide Subtitle">
            <a:extLst>
              <a:ext uri="{FF2B5EF4-FFF2-40B4-BE49-F238E27FC236}">
                <a16:creationId xmlns:a16="http://schemas.microsoft.com/office/drawing/2014/main" id="{786D06AA-802C-B89F-3560-87D77B6B68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Click to add subhead</a:t>
            </a:r>
          </a:p>
        </p:txBody>
      </p:sp>
      <p:sp>
        <p:nvSpPr>
          <p:cNvPr id="8" name="Slide Text">
            <a:extLst>
              <a:ext uri="{FF2B5EF4-FFF2-40B4-BE49-F238E27FC236}">
                <a16:creationId xmlns:a16="http://schemas.microsoft.com/office/drawing/2014/main" id="{DDCA7814-3E58-3483-AE4E-2B991D93D7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Delete placeholder text and add own text. Lorem ipsum dolor sit amet, consectetuer adipiscing elit.</a:t>
            </a:r>
          </a:p>
        </p:txBody>
      </p:sp>
      <p:sp>
        <p:nvSpPr>
          <p:cNvPr id="10" name="Slide Bulleted List">
            <a:extLst>
              <a:ext uri="{FF2B5EF4-FFF2-40B4-BE49-F238E27FC236}">
                <a16:creationId xmlns:a16="http://schemas.microsoft.com/office/drawing/2014/main" id="{D70D9D0D-F7DF-AA60-043B-52FE572DD0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Click to add bulleted list</a:t>
            </a:r>
          </a:p>
          <a:p>
            <a:pPr lvl="1"/>
            <a:r>
              <a:rPr lang="en-US" dirty="0"/>
              <a:t>Click to add second level bullet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B8CCB39C-5D38-D7DE-DD58-A007FA65E8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24FE9-DCF5-A546-91B8-A1EA6C94E69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438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1E46346-94B1-1897-6AB0-EAC280BF5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MISSION: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0593D74-5C03-60AB-7B26-BA238E80ED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To provide exceptional educational experiences that enrich the lives of North Dakotans and the global community through excellence in teaching, innovative research, and meaningful engagement.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974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9058243-9CF2-27DF-21F7-80A33211A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VISION: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29EFCEB-0D27-143E-411F-8C3C37163B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Inspiring a sense of wonder, </a:t>
            </a:r>
            <a:br>
              <a:rPr lang="en-US" dirty="0"/>
            </a:br>
            <a:r>
              <a:rPr lang="en-US" dirty="0"/>
              <a:t>a love of discovery, </a:t>
            </a:r>
            <a:br>
              <a:rPr lang="en-US" dirty="0"/>
            </a:br>
            <a:r>
              <a:rPr lang="en-US" dirty="0"/>
              <a:t>and a commitment to serve.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54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2031D-6474-D553-68B1-B6C0E2C70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900F78-46A3-D58D-E65D-3EA69B40DF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dirty="0"/>
              <a:t>Delete placeholder text and add own text. 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libero,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.</a:t>
            </a:r>
          </a:p>
          <a:p>
            <a:pPr lvl="0">
              <a:lnSpc>
                <a:spcPts val="3280"/>
              </a:lnSpc>
              <a:spcAft>
                <a:spcPts val="0"/>
              </a:spcAft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libero,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4192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AA857-8E8E-8AE0-1620-5D5F5A453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9D9D3F-6A7E-A615-40F1-5ED2E1BA06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dirty="0"/>
              <a:t>Delete placeholder text and add own text. 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libero,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.</a:t>
            </a:r>
          </a:p>
          <a:p>
            <a:pPr lvl="0">
              <a:lnSpc>
                <a:spcPts val="3280"/>
              </a:lnSpc>
              <a:spcAft>
                <a:spcPts val="0"/>
              </a:spcAft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libero,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264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D8D2F-EE06-1340-3A9B-A21779773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0F01F-BDA7-3F2C-1D91-B8D2AE75E3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dirty="0"/>
              <a:t>Delete placeholder text and add own text. 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libero,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.</a:t>
            </a:r>
          </a:p>
          <a:p>
            <a:pPr lvl="0">
              <a:lnSpc>
                <a:spcPts val="3280"/>
              </a:lnSpc>
              <a:spcAft>
                <a:spcPts val="0"/>
              </a:spcAft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libero,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5101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54DEF-78C6-93BA-6AAC-A6C43CA3E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9EC0D-2C7B-C2BA-8FE1-A26E20E718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dirty="0"/>
              <a:t>Delete placeholder text and add own text. 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libero,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.</a:t>
            </a:r>
          </a:p>
          <a:p>
            <a:pPr lvl="0">
              <a:lnSpc>
                <a:spcPts val="3280"/>
              </a:lnSpc>
              <a:spcAft>
                <a:spcPts val="0"/>
              </a:spcAft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libero,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2079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Title">
            <a:extLst>
              <a:ext uri="{FF2B5EF4-FFF2-40B4-BE49-F238E27FC236}">
                <a16:creationId xmlns:a16="http://schemas.microsoft.com/office/drawing/2014/main" id="{0C73BA70-FEF9-4C28-AB1F-2E267CCCC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HEADLINE</a:t>
            </a:r>
          </a:p>
        </p:txBody>
      </p:sp>
      <p:sp>
        <p:nvSpPr>
          <p:cNvPr id="4" name="Image">
            <a:extLst>
              <a:ext uri="{FF2B5EF4-FFF2-40B4-BE49-F238E27FC236}">
                <a16:creationId xmlns:a16="http://schemas.microsoft.com/office/drawing/2014/main" id="{E9916B7A-B7B8-711F-61C3-2240E66C66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Slide Subtitle">
            <a:extLst>
              <a:ext uri="{FF2B5EF4-FFF2-40B4-BE49-F238E27FC236}">
                <a16:creationId xmlns:a16="http://schemas.microsoft.com/office/drawing/2014/main" id="{2AE4D76A-03EA-4C3E-75F1-F4D9953079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Click to add subhead</a:t>
            </a:r>
          </a:p>
        </p:txBody>
      </p:sp>
      <p:sp>
        <p:nvSpPr>
          <p:cNvPr id="6" name="Slide Text">
            <a:extLst>
              <a:ext uri="{FF2B5EF4-FFF2-40B4-BE49-F238E27FC236}">
                <a16:creationId xmlns:a16="http://schemas.microsoft.com/office/drawing/2014/main" id="{3F42215C-BA51-6FD0-6E9F-1AEF2C75AD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Vertical image and content slide. Click to edit text. </a:t>
            </a:r>
          </a:p>
          <a:p>
            <a:r>
              <a:rPr lang="en-US" dirty="0"/>
              <a:t>Lorem ipsum dolor sit amet, consectetuer adipiscing elit. Maecenas porttitor congue massa. </a:t>
            </a:r>
          </a:p>
        </p:txBody>
      </p:sp>
    </p:spTree>
    <p:extLst>
      <p:ext uri="{BB962C8B-B14F-4D97-AF65-F5344CB8AC3E}">
        <p14:creationId xmlns:p14="http://schemas.microsoft.com/office/powerpoint/2010/main" val="33901718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mage">
            <a:extLst>
              <a:ext uri="{FF2B5EF4-FFF2-40B4-BE49-F238E27FC236}">
                <a16:creationId xmlns:a16="http://schemas.microsoft.com/office/drawing/2014/main" id="{27938C62-FDAA-D7ED-D37C-4FEA03BCFEB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6" name="Caption Text">
            <a:extLst>
              <a:ext uri="{FF2B5EF4-FFF2-40B4-BE49-F238E27FC236}">
                <a16:creationId xmlns:a16="http://schemas.microsoft.com/office/drawing/2014/main" id="{B6142ABB-1B48-59B7-C064-8E57E25224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Add caption here. Lorem ipsum dolor amet consectetuer.</a:t>
            </a:r>
          </a:p>
        </p:txBody>
      </p:sp>
      <p:sp>
        <p:nvSpPr>
          <p:cNvPr id="7" name="UND Logo">
            <a:extLst>
              <a:ext uri="{FF2B5EF4-FFF2-40B4-BE49-F238E27FC236}">
                <a16:creationId xmlns:a16="http://schemas.microsoft.com/office/drawing/2014/main" id="{4837DA89-051B-32CA-A5AF-2EC58642CB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spect="1"/>
          </p:cNvSpPr>
          <p:nvPr/>
        </p:nvSpPr>
        <p:spPr>
          <a:xfrm>
            <a:off x="7864341" y="209811"/>
            <a:ext cx="1069848" cy="457200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 wrap="none" rtlCol="0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632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1">
            <a:extLst>
              <a:ext uri="{FF2B5EF4-FFF2-40B4-BE49-F238E27FC236}">
                <a16:creationId xmlns:a16="http://schemas.microsoft.com/office/drawing/2014/main" id="{EAE7968A-1420-9D78-2B2E-EB2C5B824E4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8" name="Picture 2">
            <a:extLst>
              <a:ext uri="{FF2B5EF4-FFF2-40B4-BE49-F238E27FC236}">
                <a16:creationId xmlns:a16="http://schemas.microsoft.com/office/drawing/2014/main" id="{281BE6C8-F1E6-30B4-7AC1-955508B4551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9" name="Picture 3">
            <a:extLst>
              <a:ext uri="{FF2B5EF4-FFF2-40B4-BE49-F238E27FC236}">
                <a16:creationId xmlns:a16="http://schemas.microsoft.com/office/drawing/2014/main" id="{B35855FD-051C-9740-B8B0-C0AA30B8604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0DF3E6-333C-9211-FFCB-3DA11CEE07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spect="1"/>
          </p:cNvSpPr>
          <p:nvPr/>
        </p:nvSpPr>
        <p:spPr>
          <a:xfrm>
            <a:off x="73152" y="6216041"/>
            <a:ext cx="1069848" cy="457200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 wrap="none" rtlCol="0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717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">
            <a:extLst>
              <a:ext uri="{FF2B5EF4-FFF2-40B4-BE49-F238E27FC236}">
                <a16:creationId xmlns:a16="http://schemas.microsoft.com/office/drawing/2014/main" id="{ADF9967A-1C71-3468-1A00-892C5F3DC82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Slide Title">
            <a:extLst>
              <a:ext uri="{FF2B5EF4-FFF2-40B4-BE49-F238E27FC236}">
                <a16:creationId xmlns:a16="http://schemas.microsoft.com/office/drawing/2014/main" id="{635B5889-6C44-0D04-80A9-859A5EC21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TITLE </a:t>
            </a:r>
          </a:p>
        </p:txBody>
      </p:sp>
      <p:sp>
        <p:nvSpPr>
          <p:cNvPr id="9" name="Slide Subtitle">
            <a:extLst>
              <a:ext uri="{FF2B5EF4-FFF2-40B4-BE49-F238E27FC236}">
                <a16:creationId xmlns:a16="http://schemas.microsoft.com/office/drawing/2014/main" id="{1907F7FC-4D65-F5A8-9039-2643D4429F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04945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Title">
            <a:extLst>
              <a:ext uri="{FF2B5EF4-FFF2-40B4-BE49-F238E27FC236}">
                <a16:creationId xmlns:a16="http://schemas.microsoft.com/office/drawing/2014/main" id="{FCE4D5FF-6CEA-80E9-640C-A4E36D3198A2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2" name="Top Image">
            <a:extLst>
              <a:ext uri="{FF2B5EF4-FFF2-40B4-BE49-F238E27FC236}">
                <a16:creationId xmlns:a16="http://schemas.microsoft.com/office/drawing/2014/main" id="{82C0DB2B-0014-8DCF-2347-E29BF916E1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Bottom Left Image">
            <a:extLst>
              <a:ext uri="{FF2B5EF4-FFF2-40B4-BE49-F238E27FC236}">
                <a16:creationId xmlns:a16="http://schemas.microsoft.com/office/drawing/2014/main" id="{24BAFEED-18EA-8D79-7756-60567609293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3" name="Bottom Right Image">
            <a:extLst>
              <a:ext uri="{FF2B5EF4-FFF2-40B4-BE49-F238E27FC236}">
                <a16:creationId xmlns:a16="http://schemas.microsoft.com/office/drawing/2014/main" id="{C4750867-2B4E-9203-FC0C-D328B7F65DB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6" name="Slide Subtitle">
            <a:extLst>
              <a:ext uri="{FF2B5EF4-FFF2-40B4-BE49-F238E27FC236}">
                <a16:creationId xmlns:a16="http://schemas.microsoft.com/office/drawing/2014/main" id="{40AB3113-03E9-BCC4-9B81-8C10CC5D46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subhead</a:t>
            </a:r>
          </a:p>
        </p:txBody>
      </p:sp>
      <p:sp>
        <p:nvSpPr>
          <p:cNvPr id="7" name="Slide Text">
            <a:extLst>
              <a:ext uri="{FF2B5EF4-FFF2-40B4-BE49-F238E27FC236}">
                <a16:creationId xmlns:a16="http://schemas.microsoft.com/office/drawing/2014/main" id="{C97E953F-1730-CCE3-E308-A59F99E0EE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Grid images and content slide. Click to edit text. Lorem ipsum dolor sit amet, consectetuer adipiscing elit. Maecenas porttitor congue massa.</a:t>
            </a:r>
          </a:p>
        </p:txBody>
      </p:sp>
    </p:spTree>
    <p:extLst>
      <p:ext uri="{BB962C8B-B14F-4D97-AF65-F5344CB8AC3E}">
        <p14:creationId xmlns:p14="http://schemas.microsoft.com/office/powerpoint/2010/main" val="9972395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Title">
            <a:extLst>
              <a:ext uri="{FF2B5EF4-FFF2-40B4-BE49-F238E27FC236}">
                <a16:creationId xmlns:a16="http://schemas.microsoft.com/office/drawing/2014/main" id="{6C986B8F-0527-3DB4-B16F-9E8572BF6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463" y="178103"/>
            <a:ext cx="6858000" cy="5909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ADD HEADLINE</a:t>
            </a:r>
          </a:p>
        </p:txBody>
      </p:sp>
      <p:graphicFrame>
        <p:nvGraphicFramePr>
          <p:cNvPr id="8" name="Graph">
            <a:extLst>
              <a:ext uri="{FF2B5EF4-FFF2-40B4-BE49-F238E27FC236}">
                <a16:creationId xmlns:a16="http://schemas.microsoft.com/office/drawing/2014/main" id="{F49CBF59-EB8A-D088-B743-A8F703FE8AA5}"/>
              </a:ext>
            </a:extLst>
          </p:cNvPr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3612236113"/>
              </p:ext>
            </p:extLst>
          </p:nvPr>
        </p:nvGraphicFramePr>
        <p:xfrm>
          <a:off x="457200" y="1371600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270465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FA5C7A8E-8FEB-EDFA-0B7A-E4F039DCC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463" y="178103"/>
            <a:ext cx="6858000" cy="5909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ADD HEADLINE</a:t>
            </a:r>
          </a:p>
        </p:txBody>
      </p:sp>
      <p:graphicFrame>
        <p:nvGraphicFramePr>
          <p:cNvPr id="4" name="Graph">
            <a:extLst>
              <a:ext uri="{FF2B5EF4-FFF2-40B4-BE49-F238E27FC236}">
                <a16:creationId xmlns:a16="http://schemas.microsoft.com/office/drawing/2014/main" id="{D8A3927D-677E-E2A7-4533-BE4837D59427}"/>
              </a:ext>
            </a:extLst>
          </p:cNvPr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730593128"/>
              </p:ext>
            </p:extLst>
          </p:nvPr>
        </p:nvGraphicFramePr>
        <p:xfrm>
          <a:off x="457200" y="1371600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958274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FA5C7A8E-8FEB-EDFA-0B7A-E4F039DCC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463" y="178103"/>
            <a:ext cx="6858000" cy="5909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ADD HEADLINE</a:t>
            </a:r>
          </a:p>
        </p:txBody>
      </p:sp>
      <p:graphicFrame>
        <p:nvGraphicFramePr>
          <p:cNvPr id="6" name="Graph">
            <a:extLst>
              <a:ext uri="{FF2B5EF4-FFF2-40B4-BE49-F238E27FC236}">
                <a16:creationId xmlns:a16="http://schemas.microsoft.com/office/drawing/2014/main" id="{05EF2D76-B387-6416-450A-995B882FFE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9135617"/>
              </p:ext>
            </p:extLst>
          </p:nvPr>
        </p:nvGraphicFramePr>
        <p:xfrm>
          <a:off x="1536808" y="1378400"/>
          <a:ext cx="6070386" cy="5026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536944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Title">
            <a:extLst>
              <a:ext uri="{FF2B5EF4-FFF2-40B4-BE49-F238E27FC236}">
                <a16:creationId xmlns:a16="http://schemas.microsoft.com/office/drawing/2014/main" id="{98475A36-9F4B-D04F-FC2C-D2662B372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463" y="178103"/>
            <a:ext cx="6858000" cy="5909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ADD HEADLINE</a:t>
            </a:r>
          </a:p>
        </p:txBody>
      </p:sp>
      <p:graphicFrame>
        <p:nvGraphicFramePr>
          <p:cNvPr id="10" name="Graph">
            <a:extLst>
              <a:ext uri="{FF2B5EF4-FFF2-40B4-BE49-F238E27FC236}">
                <a16:creationId xmlns:a16="http://schemas.microsoft.com/office/drawing/2014/main" id="{A878824C-A328-34FC-270C-9C441139ECF2}"/>
              </a:ext>
            </a:extLst>
          </p:cNvPr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2485618093"/>
              </p:ext>
            </p:extLst>
          </p:nvPr>
        </p:nvGraphicFramePr>
        <p:xfrm>
          <a:off x="463550" y="1371600"/>
          <a:ext cx="438785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lide Text">
            <a:extLst>
              <a:ext uri="{FF2B5EF4-FFF2-40B4-BE49-F238E27FC236}">
                <a16:creationId xmlns:a16="http://schemas.microsoft.com/office/drawing/2014/main" id="{975F526E-C90D-6C3B-0F4B-466DA93BE6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dirty="0"/>
              <a:t>Content and graph slide. Click to edit text. </a:t>
            </a:r>
          </a:p>
          <a:p>
            <a:pPr lvl="0"/>
            <a:r>
              <a:rPr lang="en-US" dirty="0"/>
              <a:t>Maecenas porttitor congue massa. Fusce posuere, magna sed pulvinar ultricies, purus lectus. Maecenas porttitor congue massa. Fusce posuere.</a:t>
            </a:r>
          </a:p>
          <a:p>
            <a:pPr lvl="0"/>
            <a:r>
              <a:rPr lang="en-US" dirty="0"/>
              <a:t>Maecenas porttitor congue massa. Fusce posuere.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3866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>
            <a:extLst>
              <a:ext uri="{FF2B5EF4-FFF2-40B4-BE49-F238E27FC236}">
                <a16:creationId xmlns:a16="http://schemas.microsoft.com/office/drawing/2014/main" id="{7440FFC4-7BDF-6E3D-D3AD-7F0FB90DB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463" y="178103"/>
            <a:ext cx="6858000" cy="59093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CLICK TO ADD HEADLINE</a:t>
            </a:r>
          </a:p>
        </p:txBody>
      </p:sp>
      <p:graphicFrame>
        <p:nvGraphicFramePr>
          <p:cNvPr id="10" name="Graph">
            <a:extLst>
              <a:ext uri="{FF2B5EF4-FFF2-40B4-BE49-F238E27FC236}">
                <a16:creationId xmlns:a16="http://schemas.microsoft.com/office/drawing/2014/main" id="{82F86D30-E159-EE26-DC26-14C40103DE74}"/>
              </a:ext>
            </a:extLst>
          </p:cNvPr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494429508"/>
              </p:ext>
            </p:extLst>
          </p:nvPr>
        </p:nvGraphicFramePr>
        <p:xfrm>
          <a:off x="463550" y="1371600"/>
          <a:ext cx="438785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lide Text">
            <a:extLst>
              <a:ext uri="{FF2B5EF4-FFF2-40B4-BE49-F238E27FC236}">
                <a16:creationId xmlns:a16="http://schemas.microsoft.com/office/drawing/2014/main" id="{CA7EECE2-0E04-1A80-C253-B91545403B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Content and graph slide. Click to edit text. </a:t>
            </a:r>
          </a:p>
          <a:p>
            <a:pPr lvl="0"/>
            <a:r>
              <a:rPr lang="en-US" dirty="0"/>
              <a:t>Maecenas porttitor congue massa. Fusce posuere, magna sed pulvinar ultricies, purus lectus. Maecenas porttitor congue massa. Fusce posuere.</a:t>
            </a:r>
          </a:p>
          <a:p>
            <a:pPr lvl="0"/>
            <a:r>
              <a:rPr lang="en-US" dirty="0"/>
              <a:t>Maecenas porttitor congue massa. Fusce posuere.</a:t>
            </a:r>
          </a:p>
        </p:txBody>
      </p:sp>
    </p:spTree>
    <p:extLst>
      <p:ext uri="{BB962C8B-B14F-4D97-AF65-F5344CB8AC3E}">
        <p14:creationId xmlns:p14="http://schemas.microsoft.com/office/powerpoint/2010/main" val="22993075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>
            <a:extLst>
              <a:ext uri="{FF2B5EF4-FFF2-40B4-BE49-F238E27FC236}">
                <a16:creationId xmlns:a16="http://schemas.microsoft.com/office/drawing/2014/main" id="{64CBBCFC-21E5-0FE8-D86D-221EDFE82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463" y="178103"/>
            <a:ext cx="6858000" cy="59093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CLICK TO ADD HEADLINE</a:t>
            </a:r>
          </a:p>
        </p:txBody>
      </p:sp>
      <p:graphicFrame>
        <p:nvGraphicFramePr>
          <p:cNvPr id="4" name="Graph">
            <a:extLst>
              <a:ext uri="{FF2B5EF4-FFF2-40B4-BE49-F238E27FC236}">
                <a16:creationId xmlns:a16="http://schemas.microsoft.com/office/drawing/2014/main" id="{297EFCCF-8B3A-D5BB-07A9-C8449AD458D4}"/>
              </a:ext>
            </a:extLst>
          </p:cNvPr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363037459"/>
              </p:ext>
            </p:extLst>
          </p:nvPr>
        </p:nvGraphicFramePr>
        <p:xfrm>
          <a:off x="463550" y="1371600"/>
          <a:ext cx="438785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lide Text">
            <a:extLst>
              <a:ext uri="{FF2B5EF4-FFF2-40B4-BE49-F238E27FC236}">
                <a16:creationId xmlns:a16="http://schemas.microsoft.com/office/drawing/2014/main" id="{C436EE89-F765-98A3-6103-0C9B1036FB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Content and graph slide. Click to edit text. </a:t>
            </a:r>
          </a:p>
          <a:p>
            <a:pPr lvl="0"/>
            <a:r>
              <a:rPr lang="en-US" dirty="0"/>
              <a:t>Maecenas porttitor congue massa. Fusce posuere, magna sed pulvinar ultricies, purus lectus. Maecenas porttitor congue massa. Fusce posuere.</a:t>
            </a:r>
          </a:p>
          <a:p>
            <a:pPr lvl="0"/>
            <a:r>
              <a:rPr lang="en-US" dirty="0"/>
              <a:t>Maecenas porttitor congue massa. Fusce posuere.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5027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F0B726B0-B584-36E5-1F96-E305F5558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463" y="178103"/>
            <a:ext cx="6858000" cy="59093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CLICK TO ADD HEADLINE</a:t>
            </a:r>
          </a:p>
        </p:txBody>
      </p:sp>
      <p:graphicFrame>
        <p:nvGraphicFramePr>
          <p:cNvPr id="6" name="Graph">
            <a:extLst>
              <a:ext uri="{FF2B5EF4-FFF2-40B4-BE49-F238E27FC236}">
                <a16:creationId xmlns:a16="http://schemas.microsoft.com/office/drawing/2014/main" id="{B9B3F1AF-AF15-08B0-1986-31999240668D}"/>
              </a:ext>
            </a:extLst>
          </p:cNvPr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2656978822"/>
              </p:ext>
            </p:extLst>
          </p:nvPr>
        </p:nvGraphicFramePr>
        <p:xfrm>
          <a:off x="463550" y="1371600"/>
          <a:ext cx="438785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Text">
            <a:extLst>
              <a:ext uri="{FF2B5EF4-FFF2-40B4-BE49-F238E27FC236}">
                <a16:creationId xmlns:a16="http://schemas.microsoft.com/office/drawing/2014/main" id="{182F7497-E848-704A-F817-3AE27D2419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Content and graph slide. Click to edit text. </a:t>
            </a:r>
          </a:p>
          <a:p>
            <a:pPr lvl="0"/>
            <a:r>
              <a:rPr lang="en-US" dirty="0"/>
              <a:t>Maecenas porttitor congue massa. Fusce posuere, magna sed pulvinar ultricies, purus lectus. Maecenas porttitor congue massa. Fusce posuere.</a:t>
            </a:r>
          </a:p>
          <a:p>
            <a:pPr lvl="0"/>
            <a:r>
              <a:rPr lang="en-US" dirty="0"/>
              <a:t>Maecenas porttitor congue massa. Fusce posuere.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0305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>
            <a:extLst>
              <a:ext uri="{FF2B5EF4-FFF2-40B4-BE49-F238E27FC236}">
                <a16:creationId xmlns:a16="http://schemas.microsoft.com/office/drawing/2014/main" id="{B501103B-C713-44AD-BF96-051BBA6A9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CHOOSE YOUR TABLE</a:t>
            </a:r>
          </a:p>
        </p:txBody>
      </p:sp>
      <p:graphicFrame>
        <p:nvGraphicFramePr>
          <p:cNvPr id="8" name="Table 1">
            <a:extLst>
              <a:ext uri="{FF2B5EF4-FFF2-40B4-BE49-F238E27FC236}">
                <a16:creationId xmlns:a16="http://schemas.microsoft.com/office/drawing/2014/main" id="{60CD8435-E42A-F480-777D-C4E111F522E8}"/>
              </a:ext>
            </a:extLst>
          </p:cNvPr>
          <p:cNvGraphicFramePr>
            <a:graphicFrameLocks noGrp="1"/>
          </p:cNvGraphicFramePr>
          <p:nvPr>
            <p:ph type="tbl" sz="quarter" idx="12"/>
            <p:extLst>
              <p:ext uri="{D42A27DB-BD31-4B8C-83A1-F6EECF244321}">
                <p14:modId xmlns:p14="http://schemas.microsoft.com/office/powerpoint/2010/main" val="1512025489"/>
              </p:ext>
            </p:extLst>
          </p:nvPr>
        </p:nvGraphicFramePr>
        <p:xfrm>
          <a:off x="234950" y="1943100"/>
          <a:ext cx="4160520" cy="9682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86840">
                  <a:extLst>
                    <a:ext uri="{9D8B030D-6E8A-4147-A177-3AD203B41FA5}">
                      <a16:colId xmlns:a16="http://schemas.microsoft.com/office/drawing/2014/main" val="1351373876"/>
                    </a:ext>
                  </a:extLst>
                </a:gridCol>
                <a:gridCol w="1386840">
                  <a:extLst>
                    <a:ext uri="{9D8B030D-6E8A-4147-A177-3AD203B41FA5}">
                      <a16:colId xmlns:a16="http://schemas.microsoft.com/office/drawing/2014/main" val="4146572230"/>
                    </a:ext>
                  </a:extLst>
                </a:gridCol>
                <a:gridCol w="1386840">
                  <a:extLst>
                    <a:ext uri="{9D8B030D-6E8A-4147-A177-3AD203B41FA5}">
                      <a16:colId xmlns:a16="http://schemas.microsoft.com/office/drawing/2014/main" val="1224600929"/>
                    </a:ext>
                  </a:extLst>
                </a:gridCol>
              </a:tblGrid>
              <a:tr h="322761">
                <a:tc>
                  <a:txBody>
                    <a:bodyPr/>
                    <a:lstStyle/>
                    <a:p>
                      <a:r>
                        <a:rPr lang="en-US" sz="14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 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A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200" b="0" i="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Column Green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A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A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9A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A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384111"/>
                  </a:ext>
                </a:extLst>
              </a:tr>
              <a:tr h="32276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 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A4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A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A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A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9A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A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A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736558"/>
                  </a:ext>
                </a:extLst>
              </a:tr>
              <a:tr h="32276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 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A4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A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A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9A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A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864033"/>
                  </a:ext>
                </a:extLst>
              </a:tr>
            </a:tbl>
          </a:graphicData>
        </a:graphic>
      </p:graphicFrame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578722AB-E0D5-B3B0-E32E-3D46BC0D27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3833827"/>
              </p:ext>
            </p:extLst>
          </p:nvPr>
        </p:nvGraphicFramePr>
        <p:xfrm>
          <a:off x="4754880" y="1963781"/>
          <a:ext cx="4160520" cy="9682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86840">
                  <a:extLst>
                    <a:ext uri="{9D8B030D-6E8A-4147-A177-3AD203B41FA5}">
                      <a16:colId xmlns:a16="http://schemas.microsoft.com/office/drawing/2014/main" val="1351373876"/>
                    </a:ext>
                  </a:extLst>
                </a:gridCol>
                <a:gridCol w="1386840">
                  <a:extLst>
                    <a:ext uri="{9D8B030D-6E8A-4147-A177-3AD203B41FA5}">
                      <a16:colId xmlns:a16="http://schemas.microsoft.com/office/drawing/2014/main" val="4146572230"/>
                    </a:ext>
                  </a:extLst>
                </a:gridCol>
                <a:gridCol w="1386840">
                  <a:extLst>
                    <a:ext uri="{9D8B030D-6E8A-4147-A177-3AD203B41FA5}">
                      <a16:colId xmlns:a16="http://schemas.microsoft.com/office/drawing/2014/main" val="1224600929"/>
                    </a:ext>
                  </a:extLst>
                </a:gridCol>
              </a:tblGrid>
              <a:tr h="322761">
                <a:tc>
                  <a:txBody>
                    <a:bodyPr/>
                    <a:lstStyle/>
                    <a:p>
                      <a:r>
                        <a:rPr lang="en-US" sz="14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 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200" b="0" i="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Column Black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384111"/>
                  </a:ext>
                </a:extLst>
              </a:tr>
              <a:tr h="32276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 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736558"/>
                  </a:ext>
                </a:extLst>
              </a:tr>
              <a:tr h="32276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 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864033"/>
                  </a:ext>
                </a:extLst>
              </a:tr>
            </a:tbl>
          </a:graphicData>
        </a:graphic>
      </p:graphicFrame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349B5EC8-3BD7-CC50-907A-0D146A027D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55883"/>
              </p:ext>
            </p:extLst>
          </p:nvPr>
        </p:nvGraphicFramePr>
        <p:xfrm>
          <a:off x="234950" y="3437132"/>
          <a:ext cx="4163676" cy="12910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87892">
                  <a:extLst>
                    <a:ext uri="{9D8B030D-6E8A-4147-A177-3AD203B41FA5}">
                      <a16:colId xmlns:a16="http://schemas.microsoft.com/office/drawing/2014/main" val="1351373876"/>
                    </a:ext>
                  </a:extLst>
                </a:gridCol>
                <a:gridCol w="1387892">
                  <a:extLst>
                    <a:ext uri="{9D8B030D-6E8A-4147-A177-3AD203B41FA5}">
                      <a16:colId xmlns:a16="http://schemas.microsoft.com/office/drawing/2014/main" val="4146572230"/>
                    </a:ext>
                  </a:extLst>
                </a:gridCol>
                <a:gridCol w="1387892">
                  <a:extLst>
                    <a:ext uri="{9D8B030D-6E8A-4147-A177-3AD203B41FA5}">
                      <a16:colId xmlns:a16="http://schemas.microsoft.com/office/drawing/2014/main" val="1224600929"/>
                    </a:ext>
                  </a:extLst>
                </a:gridCol>
              </a:tblGrid>
              <a:tr h="322761">
                <a:tc>
                  <a:txBody>
                    <a:bodyPr/>
                    <a:lstStyle/>
                    <a:p>
                      <a:r>
                        <a:rPr lang="en-US" sz="14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Column</a:t>
                      </a:r>
                      <a:r>
                        <a:rPr lang="en-US" sz="1400" b="1" i="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</a:t>
                      </a:r>
                      <a:endParaRPr lang="en-US" sz="14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A4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Column 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A4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Column 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A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716684"/>
                  </a:ext>
                </a:extLst>
              </a:tr>
              <a:tr h="322761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Basic Green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 w="12700" cap="flat" cmpd="sng" algn="ctr">
                      <a:solidFill>
                        <a:srgbClr val="00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384111"/>
                  </a:ext>
                </a:extLst>
              </a:tr>
              <a:tr h="322761">
                <a:tc>
                  <a:txBody>
                    <a:bodyPr/>
                    <a:lstStyle/>
                    <a:p>
                      <a:endParaRPr lang="en-US" sz="12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 w="12700" cap="flat" cmpd="sng" algn="ctr">
                      <a:solidFill>
                        <a:srgbClr val="00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736558"/>
                  </a:ext>
                </a:extLst>
              </a:tr>
              <a:tr h="322761">
                <a:tc>
                  <a:txBody>
                    <a:bodyPr/>
                    <a:lstStyle/>
                    <a:p>
                      <a:endParaRPr lang="en-US" sz="12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 w="12700" cap="flat" cmpd="sng" algn="ctr">
                      <a:solidFill>
                        <a:srgbClr val="00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i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864033"/>
                  </a:ext>
                </a:extLst>
              </a:tr>
            </a:tbl>
          </a:graphicData>
        </a:graphic>
      </p:graphicFrame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04FC962-B04F-EA7B-0D10-F93AA249BA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3426071"/>
              </p:ext>
            </p:extLst>
          </p:nvPr>
        </p:nvGraphicFramePr>
        <p:xfrm>
          <a:off x="4754880" y="3437132"/>
          <a:ext cx="4160520" cy="12910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86840">
                  <a:extLst>
                    <a:ext uri="{9D8B030D-6E8A-4147-A177-3AD203B41FA5}">
                      <a16:colId xmlns:a16="http://schemas.microsoft.com/office/drawing/2014/main" val="1351373876"/>
                    </a:ext>
                  </a:extLst>
                </a:gridCol>
                <a:gridCol w="1386840">
                  <a:extLst>
                    <a:ext uri="{9D8B030D-6E8A-4147-A177-3AD203B41FA5}">
                      <a16:colId xmlns:a16="http://schemas.microsoft.com/office/drawing/2014/main" val="4146572230"/>
                    </a:ext>
                  </a:extLst>
                </a:gridCol>
                <a:gridCol w="1386840">
                  <a:extLst>
                    <a:ext uri="{9D8B030D-6E8A-4147-A177-3AD203B41FA5}">
                      <a16:colId xmlns:a16="http://schemas.microsoft.com/office/drawing/2014/main" val="1224600929"/>
                    </a:ext>
                  </a:extLst>
                </a:gridCol>
              </a:tblGrid>
              <a:tr h="322761">
                <a:tc>
                  <a:txBody>
                    <a:bodyPr/>
                    <a:lstStyle/>
                    <a:p>
                      <a:r>
                        <a:rPr lang="en-US" sz="14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Column</a:t>
                      </a:r>
                      <a:r>
                        <a:rPr lang="en-US" sz="1400" b="1" i="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</a:t>
                      </a:r>
                      <a:endParaRPr lang="en-US" sz="14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Column 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Column 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716684"/>
                  </a:ext>
                </a:extLst>
              </a:tr>
              <a:tr h="322761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Basic Black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i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384111"/>
                  </a:ext>
                </a:extLst>
              </a:tr>
              <a:tr h="322761">
                <a:tc>
                  <a:txBody>
                    <a:bodyPr/>
                    <a:lstStyle/>
                    <a:p>
                      <a:endParaRPr lang="en-US" sz="12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i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736558"/>
                  </a:ext>
                </a:extLst>
              </a:tr>
              <a:tr h="322761">
                <a:tc>
                  <a:txBody>
                    <a:bodyPr/>
                    <a:lstStyle/>
                    <a:p>
                      <a:endParaRPr lang="en-US" sz="12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i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864033"/>
                  </a:ext>
                </a:extLst>
              </a:tr>
            </a:tbl>
          </a:graphicData>
        </a:graphic>
      </p:graphicFrame>
      <p:graphicFrame>
        <p:nvGraphicFramePr>
          <p:cNvPr id="10" name="Table 5">
            <a:extLst>
              <a:ext uri="{FF2B5EF4-FFF2-40B4-BE49-F238E27FC236}">
                <a16:creationId xmlns:a16="http://schemas.microsoft.com/office/drawing/2014/main" id="{EAE4D67D-F9B7-570F-265B-DA882DA3A0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3265019"/>
              </p:ext>
            </p:extLst>
          </p:nvPr>
        </p:nvGraphicFramePr>
        <p:xfrm>
          <a:off x="234950" y="5226777"/>
          <a:ext cx="4163676" cy="14026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87892">
                  <a:extLst>
                    <a:ext uri="{9D8B030D-6E8A-4147-A177-3AD203B41FA5}">
                      <a16:colId xmlns:a16="http://schemas.microsoft.com/office/drawing/2014/main" val="1351373876"/>
                    </a:ext>
                  </a:extLst>
                </a:gridCol>
                <a:gridCol w="1387892">
                  <a:extLst>
                    <a:ext uri="{9D8B030D-6E8A-4147-A177-3AD203B41FA5}">
                      <a16:colId xmlns:a16="http://schemas.microsoft.com/office/drawing/2014/main" val="4146572230"/>
                    </a:ext>
                  </a:extLst>
                </a:gridCol>
                <a:gridCol w="1387892">
                  <a:extLst>
                    <a:ext uri="{9D8B030D-6E8A-4147-A177-3AD203B41FA5}">
                      <a16:colId xmlns:a16="http://schemas.microsoft.com/office/drawing/2014/main" val="1224600929"/>
                    </a:ext>
                  </a:extLst>
                </a:gridCol>
              </a:tblGrid>
              <a:tr h="322761">
                <a:tc>
                  <a:txBody>
                    <a:bodyPr/>
                    <a:lstStyle/>
                    <a:p>
                      <a:endParaRPr lang="en-US" sz="1200" b="1" i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Column 1</a:t>
                      </a:r>
                    </a:p>
                  </a:txBody>
                  <a:tcPr marL="68580" marR="68580" marT="34290" marB="3429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39A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A4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Column 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39A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A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38411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en-US" sz="14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 1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9A4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Header + First Column Green</a:t>
                      </a:r>
                    </a:p>
                  </a:txBody>
                  <a:tcPr marL="68580" marR="68580" marT="34290" marB="3429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9A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9A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736558"/>
                  </a:ext>
                </a:extLst>
              </a:tr>
              <a:tr h="322761">
                <a:tc>
                  <a:txBody>
                    <a:bodyPr/>
                    <a:lstStyle/>
                    <a:p>
                      <a:r>
                        <a:rPr lang="en-US" sz="14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 2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9A4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864033"/>
                  </a:ext>
                </a:extLst>
              </a:tr>
              <a:tr h="322761">
                <a:tc>
                  <a:txBody>
                    <a:bodyPr/>
                    <a:lstStyle/>
                    <a:p>
                      <a:r>
                        <a:rPr lang="en-US" sz="14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 3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A4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0316782"/>
                  </a:ext>
                </a:extLst>
              </a:tr>
            </a:tbl>
          </a:graphicData>
        </a:graphic>
      </p:graphicFrame>
      <p:graphicFrame>
        <p:nvGraphicFramePr>
          <p:cNvPr id="17" name="Table 6">
            <a:extLst>
              <a:ext uri="{FF2B5EF4-FFF2-40B4-BE49-F238E27FC236}">
                <a16:creationId xmlns:a16="http://schemas.microsoft.com/office/drawing/2014/main" id="{A2215D1B-08A1-9FA5-E41E-F8259144FF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9927908"/>
              </p:ext>
            </p:extLst>
          </p:nvPr>
        </p:nvGraphicFramePr>
        <p:xfrm>
          <a:off x="4754880" y="5222660"/>
          <a:ext cx="4160520" cy="14026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86840">
                  <a:extLst>
                    <a:ext uri="{9D8B030D-6E8A-4147-A177-3AD203B41FA5}">
                      <a16:colId xmlns:a16="http://schemas.microsoft.com/office/drawing/2014/main" val="1351373876"/>
                    </a:ext>
                  </a:extLst>
                </a:gridCol>
                <a:gridCol w="1386840">
                  <a:extLst>
                    <a:ext uri="{9D8B030D-6E8A-4147-A177-3AD203B41FA5}">
                      <a16:colId xmlns:a16="http://schemas.microsoft.com/office/drawing/2014/main" val="4146572230"/>
                    </a:ext>
                  </a:extLst>
                </a:gridCol>
                <a:gridCol w="1386840">
                  <a:extLst>
                    <a:ext uri="{9D8B030D-6E8A-4147-A177-3AD203B41FA5}">
                      <a16:colId xmlns:a16="http://schemas.microsoft.com/office/drawing/2014/main" val="1224600929"/>
                    </a:ext>
                  </a:extLst>
                </a:gridCol>
              </a:tblGrid>
              <a:tr h="322761">
                <a:tc>
                  <a:txBody>
                    <a:bodyPr/>
                    <a:lstStyle/>
                    <a:p>
                      <a:endParaRPr lang="en-US" sz="1200" b="1" i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Column 1</a:t>
                      </a:r>
                    </a:p>
                  </a:txBody>
                  <a:tcPr marL="68580" marR="68580" marT="34290" marB="3429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Column 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38411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en-US" sz="1400" b="1" i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 1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Header + First Column Green</a:t>
                      </a:r>
                    </a:p>
                  </a:txBody>
                  <a:tcPr marL="68580" marR="68580" marT="34290" marB="3429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736558"/>
                  </a:ext>
                </a:extLst>
              </a:tr>
              <a:tr h="322761">
                <a:tc>
                  <a:txBody>
                    <a:bodyPr/>
                    <a:lstStyle/>
                    <a:p>
                      <a:r>
                        <a:rPr lang="en-US" sz="14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 2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864033"/>
                  </a:ext>
                </a:extLst>
              </a:tr>
              <a:tr h="322761">
                <a:tc>
                  <a:txBody>
                    <a:bodyPr/>
                    <a:lstStyle/>
                    <a:p>
                      <a:r>
                        <a:rPr lang="en-US" sz="14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 3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i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03167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05242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>
            <a:extLst>
              <a:ext uri="{FF2B5EF4-FFF2-40B4-BE49-F238E27FC236}">
                <a16:creationId xmlns:a16="http://schemas.microsoft.com/office/drawing/2014/main" id="{C0185FB0-7C56-0F4B-3F8F-BA052A89A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</a:t>
            </a:r>
            <a:r>
              <a:rPr lang="en-US" sz="3200" dirty="0"/>
              <a:t> TO ADD TEXT</a:t>
            </a:r>
          </a:p>
        </p:txBody>
      </p:sp>
    </p:spTree>
    <p:extLst>
      <p:ext uri="{BB962C8B-B14F-4D97-AF65-F5344CB8AC3E}">
        <p14:creationId xmlns:p14="http://schemas.microsoft.com/office/powerpoint/2010/main" val="1811869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766E4-F2CD-79A4-544A-0932BE3F2AB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228600"/>
            <a:ext cx="9144000" cy="228600"/>
          </a:xfrm>
          <a:prstGeom prst="rect">
            <a:avLst/>
          </a:prstGeom>
        </p:spPr>
        <p:txBody>
          <a:bodyPr anchor="b"/>
          <a:lstStyle/>
          <a:p>
            <a:r>
              <a:rPr lang="en-US" sz="1200" b="0" dirty="0">
                <a:solidFill>
                  <a:schemeClr val="tx1"/>
                </a:solidFill>
              </a:rPr>
              <a:t>UND Leads A Strategic Vision for UND</a:t>
            </a:r>
          </a:p>
        </p:txBody>
      </p:sp>
    </p:spTree>
    <p:extLst>
      <p:ext uri="{BB962C8B-B14F-4D97-AF65-F5344CB8AC3E}">
        <p14:creationId xmlns:p14="http://schemas.microsoft.com/office/powerpoint/2010/main" val="22380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ction Divider Title">
            <a:extLst>
              <a:ext uri="{FF2B5EF4-FFF2-40B4-BE49-F238E27FC236}">
                <a16:creationId xmlns:a16="http://schemas.microsoft.com/office/drawing/2014/main" id="{8E2B5849-25E5-3101-4A22-AC518B51C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CLICK TO</a:t>
            </a:r>
            <a:br>
              <a:rPr lang="en-US" dirty="0"/>
            </a:br>
            <a:r>
              <a:rPr lang="en-US" dirty="0"/>
              <a:t>EDIT TITLE</a:t>
            </a:r>
          </a:p>
        </p:txBody>
      </p:sp>
      <p:sp>
        <p:nvSpPr>
          <p:cNvPr id="10" name="Subhead">
            <a:extLst>
              <a:ext uri="{FF2B5EF4-FFF2-40B4-BE49-F238E27FC236}">
                <a16:creationId xmlns:a16="http://schemas.microsoft.com/office/drawing/2014/main" id="{0BEF4245-E3CA-F9A5-F1B7-D1229DF442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13435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595C390-DBB9-E4E6-B1C9-5C3B03FFD35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3" name="Slide Title">
            <a:extLst>
              <a:ext uri="{FF2B5EF4-FFF2-40B4-BE49-F238E27FC236}">
                <a16:creationId xmlns:a16="http://schemas.microsoft.com/office/drawing/2014/main" id="{7CDE688A-10AC-1E4B-DC77-B5F23E5B9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15" name="Slide Subtitle">
            <a:extLst>
              <a:ext uri="{FF2B5EF4-FFF2-40B4-BE49-F238E27FC236}">
                <a16:creationId xmlns:a16="http://schemas.microsoft.com/office/drawing/2014/main" id="{848C4520-7DB4-8C00-3AE9-273C915E64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Click to edit subtitle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751720-BD30-0CC2-0486-2E54311CF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spect="1"/>
          </p:cNvSpPr>
          <p:nvPr/>
        </p:nvSpPr>
        <p:spPr>
          <a:xfrm>
            <a:off x="7864341" y="209811"/>
            <a:ext cx="1069848" cy="457200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 wrap="none" rtlCol="0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517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Title">
            <a:extLst>
              <a:ext uri="{FF2B5EF4-FFF2-40B4-BE49-F238E27FC236}">
                <a16:creationId xmlns:a16="http://schemas.microsoft.com/office/drawing/2014/main" id="{91A4E393-95A5-16D6-DEDD-6A4EA1B49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HEADLINE AND CONTENT SLIDE</a:t>
            </a:r>
          </a:p>
        </p:txBody>
      </p:sp>
      <p:sp>
        <p:nvSpPr>
          <p:cNvPr id="4" name="Slide Text">
            <a:extLst>
              <a:ext uri="{FF2B5EF4-FFF2-40B4-BE49-F238E27FC236}">
                <a16:creationId xmlns:a16="http://schemas.microsoft.com/office/drawing/2014/main" id="{5CEC0573-9971-812E-8D3E-078DB3AABB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dirty="0"/>
              <a:t>Delete placeholder text and add own text. </a:t>
            </a:r>
          </a:p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commodo.</a:t>
            </a:r>
          </a:p>
          <a:p>
            <a:pPr lvl="0">
              <a:lnSpc>
                <a:spcPts val="3280"/>
              </a:lnSpc>
              <a:spcAft>
                <a:spcPts val="0"/>
              </a:spcAft>
              <a:defRPr/>
            </a:pPr>
            <a:r>
              <a:rPr lang="en-US" dirty="0"/>
              <a:t>Lorem ipsum dolor sit amet, consectetuer adipiscing elit. Maecenas porttitor congue massa. Fusce posuere, magna sed pulvinar ultricies, purus lectus malesuada libero, sit amet commodo.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3010808F-86DF-704A-DF2B-58FBE244639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458200" y="6180138"/>
            <a:ext cx="685800" cy="685800"/>
          </a:xfrm>
        </p:spPr>
        <p:txBody>
          <a:bodyPr/>
          <a:lstStyle/>
          <a:p>
            <a:fld id="{CD824FE9-DCF5-A546-91B8-A1EA6C94E69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129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Title">
            <a:extLst>
              <a:ext uri="{FF2B5EF4-FFF2-40B4-BE49-F238E27FC236}">
                <a16:creationId xmlns:a16="http://schemas.microsoft.com/office/drawing/2014/main" id="{6473A76C-1515-4EF8-656B-49D837261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TITLE, SUBHEAD &amp; CONTENT</a:t>
            </a:r>
          </a:p>
        </p:txBody>
      </p:sp>
      <p:sp>
        <p:nvSpPr>
          <p:cNvPr id="5" name="Slide Subhead">
            <a:extLst>
              <a:ext uri="{FF2B5EF4-FFF2-40B4-BE49-F238E27FC236}">
                <a16:creationId xmlns:a16="http://schemas.microsoft.com/office/drawing/2014/main" id="{4A823E7D-B873-FF77-662C-666B21F46F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add subhead</a:t>
            </a:r>
          </a:p>
        </p:txBody>
      </p:sp>
      <p:sp>
        <p:nvSpPr>
          <p:cNvPr id="4" name="Slide Text">
            <a:extLst>
              <a:ext uri="{FF2B5EF4-FFF2-40B4-BE49-F238E27FC236}">
                <a16:creationId xmlns:a16="http://schemas.microsoft.com/office/drawing/2014/main" id="{043A4177-D16D-8782-444B-C64FDC68DC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dirty="0"/>
              <a:t>Delete placeholder text and add own text. </a:t>
            </a:r>
          </a:p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A58BAC16-B3B7-DBBC-056F-76D4E2D1379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458200" y="6183313"/>
            <a:ext cx="685800" cy="682625"/>
          </a:xfrm>
        </p:spPr>
        <p:txBody>
          <a:bodyPr/>
          <a:lstStyle/>
          <a:p>
            <a:fld id="{CD824FE9-DCF5-A546-91B8-A1EA6C94E69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532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>
            <a:extLst>
              <a:ext uri="{FF2B5EF4-FFF2-40B4-BE49-F238E27FC236}">
                <a16:creationId xmlns:a16="http://schemas.microsoft.com/office/drawing/2014/main" id="{501C7790-9368-9EB1-DD8D-6A1916A1B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&amp; TWO COLUMNS CONTENT</a:t>
            </a:r>
          </a:p>
        </p:txBody>
      </p:sp>
      <p:sp>
        <p:nvSpPr>
          <p:cNvPr id="7" name="Slide Text">
            <a:extLst>
              <a:ext uri="{FF2B5EF4-FFF2-40B4-BE49-F238E27FC236}">
                <a16:creationId xmlns:a16="http://schemas.microsoft.com/office/drawing/2014/main" id="{EAF45D82-B91E-2683-6898-B64C32402F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dirty="0"/>
              <a:t>Delete placeholder text and add own text. </a:t>
            </a:r>
          </a:p>
          <a:p>
            <a:pPr lvl="0"/>
            <a:r>
              <a:rPr lang="en-US" dirty="0"/>
              <a:t>Lorem ipsum dolor sit amet, consectetuer adipiscing elit. Maecenas porttitor congue massa. </a:t>
            </a:r>
          </a:p>
          <a:p>
            <a:pPr lvl="0"/>
            <a:r>
              <a:rPr lang="en-US" dirty="0"/>
              <a:t>Fusce posuere, magna sed pulvinar ultricies, purus lectus malesuada libero, Vivamus a tellus. Fusce posuere, purus lectus malesuada libero, </a:t>
            </a:r>
            <a:br>
              <a:rPr lang="en-US" dirty="0"/>
            </a:br>
            <a:r>
              <a:rPr lang="en-US" dirty="0"/>
              <a:t>sit amet. </a:t>
            </a:r>
          </a:p>
          <a:p>
            <a:pPr lvl="0">
              <a:lnSpc>
                <a:spcPts val="3380"/>
              </a:lnSpc>
              <a:defRPr/>
            </a:pPr>
            <a:r>
              <a:rPr lang="en-US" dirty="0"/>
              <a:t>Lorem ipsum dolor sit amet, consectetuer adipiscing elit.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5024AC87-4525-E22C-7671-5017388027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24FE9-DCF5-A546-91B8-A1EA6C94E69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931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Title">
            <a:extLst>
              <a:ext uri="{FF2B5EF4-FFF2-40B4-BE49-F238E27FC236}">
                <a16:creationId xmlns:a16="http://schemas.microsoft.com/office/drawing/2014/main" id="{730B43E7-5A4C-6606-7A0B-8C9A7BBF102F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TITLE AND BULLETED LIST</a:t>
            </a:r>
          </a:p>
        </p:txBody>
      </p:sp>
      <p:sp>
        <p:nvSpPr>
          <p:cNvPr id="4" name="Bulleted List">
            <a:extLst>
              <a:ext uri="{FF2B5EF4-FFF2-40B4-BE49-F238E27FC236}">
                <a16:creationId xmlns:a16="http://schemas.microsoft.com/office/drawing/2014/main" id="{4A4C05E5-83E0-6403-E8F2-AB94D937C2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marL="285750" lvl="0" indent="-285750">
              <a:lnSpc>
                <a:spcPct val="150000"/>
              </a:lnSpc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/>
              <a:t>Click to add a bulleted list</a:t>
            </a:r>
          </a:p>
          <a:p>
            <a:pPr marL="285750" lvl="0" indent="-285750">
              <a:lnSpc>
                <a:spcPct val="150000"/>
              </a:lnSpc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/>
              <a:t>Click to add a bulleted list			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F0DF115C-DC06-E37B-39DE-3F0D207DD1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24FE9-DCF5-A546-91B8-A1EA6C94E69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964852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">
  <a:themeElements>
    <a:clrScheme name="UND Brand Theme">
      <a:dk1>
        <a:srgbClr val="000000"/>
      </a:dk1>
      <a:lt1>
        <a:srgbClr val="FFFFFF"/>
      </a:lt1>
      <a:dk2>
        <a:srgbClr val="00AC43"/>
      </a:dk2>
      <a:lt2>
        <a:srgbClr val="B6B6B6"/>
      </a:lt2>
      <a:accent1>
        <a:srgbClr val="00AC43"/>
      </a:accent1>
      <a:accent2>
        <a:srgbClr val="008545"/>
      </a:accent2>
      <a:accent3>
        <a:srgbClr val="FEFFFF"/>
      </a:accent3>
      <a:accent4>
        <a:srgbClr val="B6B6B6"/>
      </a:accent4>
      <a:accent5>
        <a:srgbClr val="808586"/>
      </a:accent5>
      <a:accent6>
        <a:srgbClr val="000000"/>
      </a:accent6>
      <a:hlink>
        <a:srgbClr val="000000"/>
      </a:hlink>
      <a:folHlink>
        <a:srgbClr val="00AC4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CoreTone-2023-1024x768Standard_v1" id="{DF202B0F-1BE3-D04D-AB52-120C4ECA6CC8}" vid="{4B2AE892-562B-4F47-A35E-8DB31EC5A012}"/>
    </a:ext>
  </a:extLst>
</a:theme>
</file>

<file path=ppt/theme/theme2.xml><?xml version="1.0" encoding="utf-8"?>
<a:theme xmlns:a="http://schemas.openxmlformats.org/drawingml/2006/main" name="Section Divider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CoreTone-2023-1024x768Standard_v1" id="{DF202B0F-1BE3-D04D-AB52-120C4ECA6CC8}" vid="{A0F903CF-47D2-1845-B7E1-33BAE93A7DBE}"/>
    </a:ext>
  </a:extLst>
</a:theme>
</file>

<file path=ppt/theme/theme3.xml><?xml version="1.0" encoding="utf-8"?>
<a:theme xmlns:a="http://schemas.openxmlformats.org/drawingml/2006/main" name="Text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CoreTone-2023-1024x768Standard_v1" id="{DF202B0F-1BE3-D04D-AB52-120C4ECA6CC8}" vid="{C3840F51-A54B-7B4A-8C95-6CC38288C50D}"/>
    </a:ext>
  </a:extLst>
</a:theme>
</file>

<file path=ppt/theme/theme4.xml><?xml version="1.0" encoding="utf-8"?>
<a:theme xmlns:a="http://schemas.openxmlformats.org/drawingml/2006/main" name="UNDLeads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CoreTone-2023-1024x768Standard_v1" id="{DF202B0F-1BE3-D04D-AB52-120C4ECA6CC8}" vid="{55DD4384-4C9B-764C-BF9A-AF39B50AEFFD}"/>
    </a:ext>
  </a:extLst>
</a:theme>
</file>

<file path=ppt/theme/theme5.xml><?xml version="1.0" encoding="utf-8"?>
<a:theme xmlns:a="http://schemas.openxmlformats.org/drawingml/2006/main" name="Photo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CoreTone-2023-1024x768Standard_v1" id="{DF202B0F-1BE3-D04D-AB52-120C4ECA6CC8}" vid="{F9867A68-9D2D-F54D-AFA5-9AC55AAC6C4E}"/>
    </a:ext>
  </a:extLst>
</a:theme>
</file>

<file path=ppt/theme/theme6.xml><?xml version="1.0" encoding="utf-8"?>
<a:theme xmlns:a="http://schemas.openxmlformats.org/drawingml/2006/main" name="Graph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CoreTone-2023-1024x768Standard_v1" id="{DF202B0F-1BE3-D04D-AB52-120C4ECA6CC8}" vid="{9E4CA9F9-3672-D04B-9F22-D0C0D00CA467}"/>
    </a:ext>
  </a:extLst>
</a:theme>
</file>

<file path=ppt/theme/theme7.xml><?xml version="1.0" encoding="utf-8"?>
<a:theme xmlns:a="http://schemas.openxmlformats.org/drawingml/2006/main" name="Tabl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CoreTone-2023-1024x768Standard_v1" id="{DF202B0F-1BE3-D04D-AB52-120C4ECA6CC8}" vid="{AA33E80D-15C5-0749-BA9F-19F80A63EC28}"/>
    </a:ext>
  </a:extLst>
</a:theme>
</file>

<file path=ppt/theme/theme8.xml><?xml version="1.0" encoding="utf-8"?>
<a:theme xmlns:a="http://schemas.openxmlformats.org/drawingml/2006/main" name="Closing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CoreTone-2023-1024x768Standard_v1" id="{DF202B0F-1BE3-D04D-AB52-120C4ECA6CC8}" vid="{E2EDB84C-68AF-0C4B-9161-199FF337CBF7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bookType xmlns="75de8b18-0d20-4bbd-afca-90ddc8012e31" xsi:nil="true"/>
    <Leaders xmlns="75de8b18-0d20-4bbd-afca-90ddc8012e31">
      <UserInfo>
        <DisplayName/>
        <AccountId xsi:nil="true"/>
        <AccountType/>
      </UserInfo>
    </Leaders>
    <Member_Groups xmlns="75de8b18-0d20-4bbd-afca-90ddc8012e31">
      <UserInfo>
        <DisplayName/>
        <AccountId xsi:nil="true"/>
        <AccountType/>
      </UserInfo>
    </Member_Groups>
    <Owner xmlns="75de8b18-0d20-4bbd-afca-90ddc8012e31">
      <UserInfo>
        <DisplayName/>
        <AccountId xsi:nil="true"/>
        <AccountType/>
      </UserInfo>
    </Owner>
    <Members xmlns="75de8b18-0d20-4bbd-afca-90ddc8012e31">
      <UserInfo>
        <DisplayName/>
        <AccountId xsi:nil="true"/>
        <AccountType/>
      </UserInfo>
    </Members>
    <AppVersion xmlns="75de8b18-0d20-4bbd-afca-90ddc8012e31" xsi:nil="true"/>
    <FolderType xmlns="75de8b18-0d20-4bbd-afca-90ddc8012e31" xsi:nil="true"/>
    <CultureName xmlns="75de8b18-0d20-4bbd-afca-90ddc8012e31" xsi:nil="true"/>
    <Distribution_Groups xmlns="75de8b18-0d20-4bbd-afca-90ddc8012e31" xsi:nil="true"/>
    <DefaultSectionNames xmlns="75de8b18-0d20-4bbd-afca-90ddc8012e31" xsi:nil="true"/>
    <Invited_Members xmlns="75de8b18-0d20-4bbd-afca-90ddc8012e31" xsi:nil="true"/>
    <TeamsChannelId xmlns="75de8b18-0d20-4bbd-afca-90ddc8012e31" xsi:nil="true"/>
    <Invited_Leaders xmlns="75de8b18-0d20-4bbd-afca-90ddc8012e31" xsi:nil="true"/>
    <IsNotebookLocked xmlns="75de8b18-0d20-4bbd-afca-90ddc8012e31" xsi:nil="true"/>
    <Math_Settings xmlns="75de8b18-0d20-4bbd-afca-90ddc8012e31" xsi:nil="true"/>
    <Templates xmlns="75de8b18-0d20-4bbd-afca-90ddc8012e31" xsi:nil="true"/>
    <Has_Leaders_Only_SectionGroup xmlns="75de8b18-0d20-4bbd-afca-90ddc8012e31" xsi:nil="true"/>
    <Is_Collaboration_Space_Locked xmlns="75de8b18-0d20-4bbd-afca-90ddc8012e31" xsi:nil="true"/>
    <LMS_Mappings xmlns="75de8b18-0d20-4bbd-afca-90ddc8012e31" xsi:nil="true"/>
    <TaxCatchAll xmlns="7108a25f-0732-4d51-82e7-dfc57b6faacf" xsi:nil="true"/>
    <lcf76f155ced4ddcb4097134ff3c332f xmlns="75de8b18-0d20-4bbd-afca-90ddc8012e31">
      <Terms xmlns="http://schemas.microsoft.com/office/infopath/2007/PartnerControls"/>
    </lcf76f155ced4ddcb4097134ff3c332f>
    <Self_Registration_Enabled xmlns="75de8b18-0d20-4bbd-afca-90ddc8012e3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A5A8A83377BF4C8AED7A9229F48746" ma:contentTypeVersion="36" ma:contentTypeDescription="Create a new document." ma:contentTypeScope="" ma:versionID="7daa0832208b5ecbf2cb38b1fc99431a">
  <xsd:schema xmlns:xsd="http://www.w3.org/2001/XMLSchema" xmlns:xs="http://www.w3.org/2001/XMLSchema" xmlns:p="http://schemas.microsoft.com/office/2006/metadata/properties" xmlns:ns2="75de8b18-0d20-4bbd-afca-90ddc8012e31" xmlns:ns3="7108a25f-0732-4d51-82e7-dfc57b6faacf" targetNamespace="http://schemas.microsoft.com/office/2006/metadata/properties" ma:root="true" ma:fieldsID="10645a76d2513b225325c0904f1d4368" ns2:_="" ns3:_="">
    <xsd:import namespace="75de8b18-0d20-4bbd-afca-90ddc8012e31"/>
    <xsd:import namespace="7108a25f-0732-4d51-82e7-dfc57b6faacf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e8b18-0d20-4bbd-afca-90ddc8012e31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3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35" nillable="true" ma:taxonomy="true" ma:internalName="lcf76f155ced4ddcb4097134ff3c332f" ma:taxonomyFieldName="MediaServiceImageTags" ma:displayName="Image Tags" ma:readOnly="false" ma:fieldId="{5cf76f15-5ced-4ddc-b409-7134ff3c332f}" ma:taxonomyMulti="true" ma:sspId="1286ec34-a2ae-4ac6-b6b4-0b3167cce8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3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9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4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4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4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4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08a25f-0732-4d51-82e7-dfc57b6faacf" elementFormDefault="qualified">
    <xsd:import namespace="http://schemas.microsoft.com/office/2006/documentManagement/types"/>
    <xsd:import namespace="http://schemas.microsoft.com/office/infopath/2007/PartnerControls"/>
    <xsd:element name="SharedWithUsers" ma:index="3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36" nillable="true" ma:displayName="Taxonomy Catch All Column" ma:hidden="true" ma:list="{3f81e5e1-8d42-4b9e-bbf7-3d9d21836f26}" ma:internalName="TaxCatchAll" ma:showField="CatchAllData" ma:web="7108a25f-0732-4d51-82e7-dfc57b6faa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32D8ADA-F7F0-4139-B9A2-74B080EC99EB}">
  <ds:schemaRefs>
    <ds:schemaRef ds:uri="7108a25f-0732-4d51-82e7-dfc57b6faacf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75de8b18-0d20-4bbd-afca-90ddc8012e31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682C40D-B172-4FBB-96C6-542488CA6DE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93B796E-6347-4FB4-BAA9-47E20E98A2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de8b18-0d20-4bbd-afca-90ddc8012e31"/>
    <ds:schemaRef ds:uri="7108a25f-0732-4d51-82e7-dfc57b6faa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Title Slides</Template>
  <TotalTime>0</TotalTime>
  <Words>3314</Words>
  <Application>Microsoft Macintosh PowerPoint</Application>
  <PresentationFormat>On-screen Show (4:3)</PresentationFormat>
  <Paragraphs>367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Arial</vt:lpstr>
      <vt:lpstr>Calibri</vt:lpstr>
      <vt:lpstr>Courier New</vt:lpstr>
      <vt:lpstr>Georgia</vt:lpstr>
      <vt:lpstr>Title Slides</vt:lpstr>
      <vt:lpstr>Section Divider Slides</vt:lpstr>
      <vt:lpstr>Text Slides</vt:lpstr>
      <vt:lpstr>UNDLeads Slides</vt:lpstr>
      <vt:lpstr>Photo Slides</vt:lpstr>
      <vt:lpstr>Graph Slides</vt:lpstr>
      <vt:lpstr>Table Slides</vt:lpstr>
      <vt:lpstr>Closing Slides</vt:lpstr>
      <vt:lpstr>CLICK TO EDIT TITLE</vt:lpstr>
      <vt:lpstr>CLICK TO EDIT TITLE </vt:lpstr>
      <vt:lpstr>UND Leads A Strategic Vision for UND</vt:lpstr>
      <vt:lpstr>CLICK TO EDIT TITLE</vt:lpstr>
      <vt:lpstr>CLICK TO EDIT TITLE</vt:lpstr>
      <vt:lpstr>HEADLINE AND CONTENT SLIDE</vt:lpstr>
      <vt:lpstr>TITLE, SUBHEAD &amp; CONTENT</vt:lpstr>
      <vt:lpstr>TITLE &amp; TWO COLUMNS CONTENT</vt:lpstr>
      <vt:lpstr>TITLE AND BULLETED LIST</vt:lpstr>
      <vt:lpstr>TITLE, SUBHEAD &amp; BULLETED LIST</vt:lpstr>
      <vt:lpstr>MISSION:</vt:lpstr>
      <vt:lpstr>VISION:</vt:lpstr>
      <vt:lpstr>CLICK TO ADD HEADLINE</vt:lpstr>
      <vt:lpstr>CLICK TO ADD HEADLINE</vt:lpstr>
      <vt:lpstr>CLICK TO ADD HEADLINE</vt:lpstr>
      <vt:lpstr>CLICK TO ADD HEADLINE</vt:lpstr>
      <vt:lpstr>CLICK TO EDIT HEADLINE</vt:lpstr>
      <vt:lpstr>PowerPoint Presentation</vt:lpstr>
      <vt:lpstr>PowerPoint Presentation</vt:lpstr>
      <vt:lpstr>CLICK TO ADD HEADLINE</vt:lpstr>
      <vt:lpstr>CLICK TO ADD HEADLINE</vt:lpstr>
      <vt:lpstr>CLICK TO ADD HEADLINE</vt:lpstr>
      <vt:lpstr>CLICK TO ADD HEADLINE</vt:lpstr>
      <vt:lpstr>CLICK TO ADD HEADLINE</vt:lpstr>
      <vt:lpstr>CLICK TO ADD HEADLINE</vt:lpstr>
      <vt:lpstr>CLICK TO ADD HEADLINE</vt:lpstr>
      <vt:lpstr>CLICK TO ADD HEADLINE</vt:lpstr>
      <vt:lpstr>CHOOSE YOUR TABLE</vt:lpstr>
      <vt:lpstr>CLICK TO ADD TEXT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EDIT TITLE</dc:title>
  <dc:creator>Prazak, Rachel</dc:creator>
  <cp:lastModifiedBy>Prazak, Rachel</cp:lastModifiedBy>
  <cp:revision>1</cp:revision>
  <dcterms:created xsi:type="dcterms:W3CDTF">2023-09-27T14:37:09Z</dcterms:created>
  <dcterms:modified xsi:type="dcterms:W3CDTF">2023-09-27T14:37:42Z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0x010100F1A5A8A83377BF4C8AED7A9229F48746</vt:lpwstr>
  </property>
  <property fmtid="{D5CDD505-2E9C-101B-9397-08002B2CF9AE}" pid="3" name="MediaServiceImageTags">
    <vt:lpwstr/>
  </property>
</Properties>
</file>