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8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2441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39" d="100"/>
          <a:sy n="139" d="100"/>
        </p:scale>
        <p:origin x="176" y="1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399582"/>
            <a:ext cx="6858001" cy="850030"/>
          </a:xfrm>
        </p:spPr>
        <p:txBody>
          <a:bodyPr anchor="b"/>
          <a:lstStyle>
            <a:lvl1pPr algn="ctr">
              <a:defRPr sz="21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1282392"/>
            <a:ext cx="6858001" cy="589482"/>
          </a:xfrm>
        </p:spPr>
        <p:txBody>
          <a:bodyPr/>
          <a:lstStyle>
            <a:lvl1pPr marL="0" indent="0" algn="ctr">
              <a:buNone/>
              <a:defRPr sz="853"/>
            </a:lvl1pPr>
            <a:lvl2pPr marL="162780" indent="0" algn="ctr">
              <a:buNone/>
              <a:defRPr sz="712"/>
            </a:lvl2pPr>
            <a:lvl3pPr marL="325557" indent="0" algn="ctr">
              <a:buNone/>
              <a:defRPr sz="640"/>
            </a:lvl3pPr>
            <a:lvl4pPr marL="488337" indent="0" algn="ctr">
              <a:buNone/>
              <a:defRPr sz="571"/>
            </a:lvl4pPr>
            <a:lvl5pPr marL="651117" indent="0" algn="ctr">
              <a:buNone/>
              <a:defRPr sz="571"/>
            </a:lvl5pPr>
            <a:lvl6pPr marL="813895" indent="0" algn="ctr">
              <a:buNone/>
              <a:defRPr sz="571"/>
            </a:lvl6pPr>
            <a:lvl7pPr marL="976675" indent="0" algn="ctr">
              <a:buNone/>
              <a:defRPr sz="571"/>
            </a:lvl7pPr>
            <a:lvl8pPr marL="1139454" indent="0" algn="ctr">
              <a:buNone/>
              <a:defRPr sz="571"/>
            </a:lvl8pPr>
            <a:lvl9pPr marL="1302234" indent="0" algn="ctr">
              <a:buNone/>
              <a:defRPr sz="5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642C-11F2-954B-9FF3-A76A34A2D6FF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AD66-9A9F-2748-91FE-EB6CB1C4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5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642C-11F2-954B-9FF3-A76A34A2D6FF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AD66-9A9F-2748-91FE-EB6CB1C4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3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129991"/>
            <a:ext cx="1971675" cy="2069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29991"/>
            <a:ext cx="5800725" cy="20691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642C-11F2-954B-9FF3-A76A34A2D6FF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AD66-9A9F-2748-91FE-EB6CB1C4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0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642C-11F2-954B-9FF3-A76A34A2D6FF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AD66-9A9F-2748-91FE-EB6CB1C4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9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08701"/>
            <a:ext cx="7886700" cy="1015627"/>
          </a:xfrm>
        </p:spPr>
        <p:txBody>
          <a:bodyPr anchor="b"/>
          <a:lstStyle>
            <a:lvl1pPr>
              <a:defRPr sz="21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33934"/>
            <a:ext cx="7886700" cy="534094"/>
          </a:xfrm>
        </p:spPr>
        <p:txBody>
          <a:bodyPr/>
          <a:lstStyle>
            <a:lvl1pPr marL="0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1pPr>
            <a:lvl2pPr marL="162780" indent="0">
              <a:buNone/>
              <a:defRPr sz="712">
                <a:solidFill>
                  <a:schemeClr val="tx1">
                    <a:tint val="75000"/>
                  </a:schemeClr>
                </a:solidFill>
              </a:defRPr>
            </a:lvl2pPr>
            <a:lvl3pPr marL="325557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3pPr>
            <a:lvl4pPr marL="488337" indent="0">
              <a:buNone/>
              <a:defRPr sz="571">
                <a:solidFill>
                  <a:schemeClr val="tx1">
                    <a:tint val="75000"/>
                  </a:schemeClr>
                </a:solidFill>
              </a:defRPr>
            </a:lvl4pPr>
            <a:lvl5pPr marL="651117" indent="0">
              <a:buNone/>
              <a:defRPr sz="571">
                <a:solidFill>
                  <a:schemeClr val="tx1">
                    <a:tint val="75000"/>
                  </a:schemeClr>
                </a:solidFill>
              </a:defRPr>
            </a:lvl5pPr>
            <a:lvl6pPr marL="813895" indent="0">
              <a:buNone/>
              <a:defRPr sz="571">
                <a:solidFill>
                  <a:schemeClr val="tx1">
                    <a:tint val="75000"/>
                  </a:schemeClr>
                </a:solidFill>
              </a:defRPr>
            </a:lvl6pPr>
            <a:lvl7pPr marL="976675" indent="0">
              <a:buNone/>
              <a:defRPr sz="571">
                <a:solidFill>
                  <a:schemeClr val="tx1">
                    <a:tint val="75000"/>
                  </a:schemeClr>
                </a:solidFill>
              </a:defRPr>
            </a:lvl7pPr>
            <a:lvl8pPr marL="1139454" indent="0">
              <a:buNone/>
              <a:defRPr sz="571">
                <a:solidFill>
                  <a:schemeClr val="tx1">
                    <a:tint val="75000"/>
                  </a:schemeClr>
                </a:solidFill>
              </a:defRPr>
            </a:lvl8pPr>
            <a:lvl9pPr marL="1302234" indent="0">
              <a:buNone/>
              <a:defRPr sz="5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642C-11F2-954B-9FF3-A76A34A2D6FF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AD66-9A9F-2748-91FE-EB6CB1C4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9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649958"/>
            <a:ext cx="3886201" cy="1549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649958"/>
            <a:ext cx="3886201" cy="1549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642C-11F2-954B-9FF3-A76A34A2D6FF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AD66-9A9F-2748-91FE-EB6CB1C4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2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9993"/>
            <a:ext cx="7886700" cy="47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598525"/>
            <a:ext cx="3868339" cy="293328"/>
          </a:xfrm>
        </p:spPr>
        <p:txBody>
          <a:bodyPr anchor="b"/>
          <a:lstStyle>
            <a:lvl1pPr marL="0" indent="0">
              <a:buNone/>
              <a:defRPr sz="853" b="1"/>
            </a:lvl1pPr>
            <a:lvl2pPr marL="162780" indent="0">
              <a:buNone/>
              <a:defRPr sz="712" b="1"/>
            </a:lvl2pPr>
            <a:lvl3pPr marL="325557" indent="0">
              <a:buNone/>
              <a:defRPr sz="640" b="1"/>
            </a:lvl3pPr>
            <a:lvl4pPr marL="488337" indent="0">
              <a:buNone/>
              <a:defRPr sz="571" b="1"/>
            </a:lvl4pPr>
            <a:lvl5pPr marL="651117" indent="0">
              <a:buNone/>
              <a:defRPr sz="571" b="1"/>
            </a:lvl5pPr>
            <a:lvl6pPr marL="813895" indent="0">
              <a:buNone/>
              <a:defRPr sz="571" b="1"/>
            </a:lvl6pPr>
            <a:lvl7pPr marL="976675" indent="0">
              <a:buNone/>
              <a:defRPr sz="571" b="1"/>
            </a:lvl7pPr>
            <a:lvl8pPr marL="1139454" indent="0">
              <a:buNone/>
              <a:defRPr sz="571" b="1"/>
            </a:lvl8pPr>
            <a:lvl9pPr marL="1302234" indent="0">
              <a:buNone/>
              <a:defRPr sz="5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891853"/>
            <a:ext cx="3868339" cy="1311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598525"/>
            <a:ext cx="3887391" cy="293328"/>
          </a:xfrm>
        </p:spPr>
        <p:txBody>
          <a:bodyPr anchor="b"/>
          <a:lstStyle>
            <a:lvl1pPr marL="0" indent="0">
              <a:buNone/>
              <a:defRPr sz="853" b="1"/>
            </a:lvl1pPr>
            <a:lvl2pPr marL="162780" indent="0">
              <a:buNone/>
              <a:defRPr sz="712" b="1"/>
            </a:lvl2pPr>
            <a:lvl3pPr marL="325557" indent="0">
              <a:buNone/>
              <a:defRPr sz="640" b="1"/>
            </a:lvl3pPr>
            <a:lvl4pPr marL="488337" indent="0">
              <a:buNone/>
              <a:defRPr sz="571" b="1"/>
            </a:lvl4pPr>
            <a:lvl5pPr marL="651117" indent="0">
              <a:buNone/>
              <a:defRPr sz="571" b="1"/>
            </a:lvl5pPr>
            <a:lvl6pPr marL="813895" indent="0">
              <a:buNone/>
              <a:defRPr sz="571" b="1"/>
            </a:lvl6pPr>
            <a:lvl7pPr marL="976675" indent="0">
              <a:buNone/>
              <a:defRPr sz="571" b="1"/>
            </a:lvl7pPr>
            <a:lvl8pPr marL="1139454" indent="0">
              <a:buNone/>
              <a:defRPr sz="571" b="1"/>
            </a:lvl8pPr>
            <a:lvl9pPr marL="1302234" indent="0">
              <a:buNone/>
              <a:defRPr sz="5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891853"/>
            <a:ext cx="3887391" cy="1311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642C-11F2-954B-9FF3-A76A34A2D6FF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AD66-9A9F-2748-91FE-EB6CB1C4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6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642C-11F2-954B-9FF3-A76A34A2D6FF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AD66-9A9F-2748-91FE-EB6CB1C4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642C-11F2-954B-9FF3-A76A34A2D6FF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AD66-9A9F-2748-91FE-EB6CB1C4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1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62774"/>
            <a:ext cx="2949179" cy="569701"/>
          </a:xfrm>
        </p:spPr>
        <p:txBody>
          <a:bodyPr anchor="b"/>
          <a:lstStyle>
            <a:lvl1pPr>
              <a:defRPr sz="11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351544"/>
            <a:ext cx="4629150" cy="1735101"/>
          </a:xfrm>
        </p:spPr>
        <p:txBody>
          <a:bodyPr/>
          <a:lstStyle>
            <a:lvl1pPr>
              <a:defRPr sz="1140"/>
            </a:lvl1pPr>
            <a:lvl2pPr>
              <a:defRPr sz="997"/>
            </a:lvl2pPr>
            <a:lvl3pPr>
              <a:defRPr sz="853"/>
            </a:lvl3pPr>
            <a:lvl4pPr>
              <a:defRPr sz="712"/>
            </a:lvl4pPr>
            <a:lvl5pPr>
              <a:defRPr sz="712"/>
            </a:lvl5pPr>
            <a:lvl6pPr>
              <a:defRPr sz="712"/>
            </a:lvl6pPr>
            <a:lvl7pPr>
              <a:defRPr sz="712"/>
            </a:lvl7pPr>
            <a:lvl8pPr>
              <a:defRPr sz="712"/>
            </a:lvl8pPr>
            <a:lvl9pPr>
              <a:defRPr sz="7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732472"/>
            <a:ext cx="2949179" cy="1356996"/>
          </a:xfrm>
        </p:spPr>
        <p:txBody>
          <a:bodyPr/>
          <a:lstStyle>
            <a:lvl1pPr marL="0" indent="0">
              <a:buNone/>
              <a:defRPr sz="571"/>
            </a:lvl1pPr>
            <a:lvl2pPr marL="162780" indent="0">
              <a:buNone/>
              <a:defRPr sz="497"/>
            </a:lvl2pPr>
            <a:lvl3pPr marL="325557" indent="0">
              <a:buNone/>
              <a:defRPr sz="428"/>
            </a:lvl3pPr>
            <a:lvl4pPr marL="488337" indent="0">
              <a:buNone/>
              <a:defRPr sz="356"/>
            </a:lvl4pPr>
            <a:lvl5pPr marL="651117" indent="0">
              <a:buNone/>
              <a:defRPr sz="356"/>
            </a:lvl5pPr>
            <a:lvl6pPr marL="813895" indent="0">
              <a:buNone/>
              <a:defRPr sz="356"/>
            </a:lvl6pPr>
            <a:lvl7pPr marL="976675" indent="0">
              <a:buNone/>
              <a:defRPr sz="356"/>
            </a:lvl7pPr>
            <a:lvl8pPr marL="1139454" indent="0">
              <a:buNone/>
              <a:defRPr sz="356"/>
            </a:lvl8pPr>
            <a:lvl9pPr marL="1302234" indent="0">
              <a:buNone/>
              <a:defRPr sz="3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642C-11F2-954B-9FF3-A76A34A2D6FF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AD66-9A9F-2748-91FE-EB6CB1C4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6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62774"/>
            <a:ext cx="2949179" cy="569701"/>
          </a:xfrm>
        </p:spPr>
        <p:txBody>
          <a:bodyPr anchor="b"/>
          <a:lstStyle>
            <a:lvl1pPr>
              <a:defRPr sz="11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351544"/>
            <a:ext cx="4629150" cy="1735101"/>
          </a:xfrm>
        </p:spPr>
        <p:txBody>
          <a:bodyPr anchor="t"/>
          <a:lstStyle>
            <a:lvl1pPr marL="0" indent="0">
              <a:buNone/>
              <a:defRPr sz="1140"/>
            </a:lvl1pPr>
            <a:lvl2pPr marL="162780" indent="0">
              <a:buNone/>
              <a:defRPr sz="997"/>
            </a:lvl2pPr>
            <a:lvl3pPr marL="325557" indent="0">
              <a:buNone/>
              <a:defRPr sz="853"/>
            </a:lvl3pPr>
            <a:lvl4pPr marL="488337" indent="0">
              <a:buNone/>
              <a:defRPr sz="712"/>
            </a:lvl4pPr>
            <a:lvl5pPr marL="651117" indent="0">
              <a:buNone/>
              <a:defRPr sz="712"/>
            </a:lvl5pPr>
            <a:lvl6pPr marL="813895" indent="0">
              <a:buNone/>
              <a:defRPr sz="712"/>
            </a:lvl6pPr>
            <a:lvl7pPr marL="976675" indent="0">
              <a:buNone/>
              <a:defRPr sz="712"/>
            </a:lvl7pPr>
            <a:lvl8pPr marL="1139454" indent="0">
              <a:buNone/>
              <a:defRPr sz="712"/>
            </a:lvl8pPr>
            <a:lvl9pPr marL="1302234" indent="0">
              <a:buNone/>
              <a:defRPr sz="71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732472"/>
            <a:ext cx="2949179" cy="1356996"/>
          </a:xfrm>
        </p:spPr>
        <p:txBody>
          <a:bodyPr/>
          <a:lstStyle>
            <a:lvl1pPr marL="0" indent="0">
              <a:buNone/>
              <a:defRPr sz="571"/>
            </a:lvl1pPr>
            <a:lvl2pPr marL="162780" indent="0">
              <a:buNone/>
              <a:defRPr sz="497"/>
            </a:lvl2pPr>
            <a:lvl3pPr marL="325557" indent="0">
              <a:buNone/>
              <a:defRPr sz="428"/>
            </a:lvl3pPr>
            <a:lvl4pPr marL="488337" indent="0">
              <a:buNone/>
              <a:defRPr sz="356"/>
            </a:lvl4pPr>
            <a:lvl5pPr marL="651117" indent="0">
              <a:buNone/>
              <a:defRPr sz="356"/>
            </a:lvl5pPr>
            <a:lvl6pPr marL="813895" indent="0">
              <a:buNone/>
              <a:defRPr sz="356"/>
            </a:lvl6pPr>
            <a:lvl7pPr marL="976675" indent="0">
              <a:buNone/>
              <a:defRPr sz="356"/>
            </a:lvl7pPr>
            <a:lvl8pPr marL="1139454" indent="0">
              <a:buNone/>
              <a:defRPr sz="356"/>
            </a:lvl8pPr>
            <a:lvl9pPr marL="1302234" indent="0">
              <a:buNone/>
              <a:defRPr sz="3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642C-11F2-954B-9FF3-A76A34A2D6FF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AD66-9A9F-2748-91FE-EB6CB1C4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29993"/>
            <a:ext cx="7886700" cy="47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649958"/>
            <a:ext cx="7886700" cy="154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2262981"/>
            <a:ext cx="2057401" cy="129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D642C-11F2-954B-9FF3-A76A34A2D6FF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2262981"/>
            <a:ext cx="3086100" cy="129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2262981"/>
            <a:ext cx="2057401" cy="129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AD66-9A9F-2748-91FE-EB6CB1C4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4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5557" rtl="0" eaLnBrk="1" latinLnBrk="0" hangingPunct="1">
        <a:lnSpc>
          <a:spcPct val="90000"/>
        </a:lnSpc>
        <a:spcBef>
          <a:spcPct val="0"/>
        </a:spcBef>
        <a:buNone/>
        <a:defRPr sz="15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390" indent="-81390" algn="l" defTabSz="325557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997" kern="1200">
          <a:solidFill>
            <a:schemeClr val="tx1"/>
          </a:solidFill>
          <a:latin typeface="+mn-lt"/>
          <a:ea typeface="+mn-ea"/>
          <a:cs typeface="+mn-cs"/>
        </a:defRPr>
      </a:lvl1pPr>
      <a:lvl2pPr marL="244170" indent="-81390" algn="l" defTabSz="325557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853" kern="1200">
          <a:solidFill>
            <a:schemeClr val="tx1"/>
          </a:solidFill>
          <a:latin typeface="+mn-lt"/>
          <a:ea typeface="+mn-ea"/>
          <a:cs typeface="+mn-cs"/>
        </a:defRPr>
      </a:lvl2pPr>
      <a:lvl3pPr marL="406947" indent="-81390" algn="l" defTabSz="325557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3pPr>
      <a:lvl4pPr marL="569727" indent="-81390" algn="l" defTabSz="325557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40" kern="1200">
          <a:solidFill>
            <a:schemeClr val="tx1"/>
          </a:solidFill>
          <a:latin typeface="+mn-lt"/>
          <a:ea typeface="+mn-ea"/>
          <a:cs typeface="+mn-cs"/>
        </a:defRPr>
      </a:lvl4pPr>
      <a:lvl5pPr marL="732505" indent="-81390" algn="l" defTabSz="325557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40" kern="1200">
          <a:solidFill>
            <a:schemeClr val="tx1"/>
          </a:solidFill>
          <a:latin typeface="+mn-lt"/>
          <a:ea typeface="+mn-ea"/>
          <a:cs typeface="+mn-cs"/>
        </a:defRPr>
      </a:lvl5pPr>
      <a:lvl6pPr marL="895285" indent="-81390" algn="l" defTabSz="325557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40" kern="1200">
          <a:solidFill>
            <a:schemeClr val="tx1"/>
          </a:solidFill>
          <a:latin typeface="+mn-lt"/>
          <a:ea typeface="+mn-ea"/>
          <a:cs typeface="+mn-cs"/>
        </a:defRPr>
      </a:lvl6pPr>
      <a:lvl7pPr marL="1058064" indent="-81390" algn="l" defTabSz="325557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40" kern="1200">
          <a:solidFill>
            <a:schemeClr val="tx1"/>
          </a:solidFill>
          <a:latin typeface="+mn-lt"/>
          <a:ea typeface="+mn-ea"/>
          <a:cs typeface="+mn-cs"/>
        </a:defRPr>
      </a:lvl7pPr>
      <a:lvl8pPr marL="1220844" indent="-81390" algn="l" defTabSz="325557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40" kern="1200">
          <a:solidFill>
            <a:schemeClr val="tx1"/>
          </a:solidFill>
          <a:latin typeface="+mn-lt"/>
          <a:ea typeface="+mn-ea"/>
          <a:cs typeface="+mn-cs"/>
        </a:defRPr>
      </a:lvl8pPr>
      <a:lvl9pPr marL="1383622" indent="-81390" algn="l" defTabSz="325557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5557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1pPr>
      <a:lvl2pPr marL="162780" algn="l" defTabSz="325557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2pPr>
      <a:lvl3pPr marL="325557" algn="l" defTabSz="325557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3pPr>
      <a:lvl4pPr marL="488337" algn="l" defTabSz="325557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4pPr>
      <a:lvl5pPr marL="651117" algn="l" defTabSz="325557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5pPr>
      <a:lvl6pPr marL="813895" algn="l" defTabSz="325557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6pPr>
      <a:lvl7pPr marL="976675" algn="l" defTabSz="325557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7pPr>
      <a:lvl8pPr marL="1139454" algn="l" defTabSz="325557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8pPr>
      <a:lvl9pPr marL="1302234" algn="l" defTabSz="325557" rtl="0" eaLnBrk="1" latinLnBrk="0" hangingPunct="1">
        <a:defRPr sz="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394A2B-4A1E-7746-B55C-52EE14736066}"/>
              </a:ext>
            </a:extLst>
          </p:cNvPr>
          <p:cNvSpPr txBox="1"/>
          <p:nvPr/>
        </p:nvSpPr>
        <p:spPr>
          <a:xfrm>
            <a:off x="396621" y="310990"/>
            <a:ext cx="8350758" cy="1819594"/>
          </a:xfrm>
          <a:prstGeom prst="rect">
            <a:avLst/>
          </a:prstGeom>
          <a:noFill/>
        </p:spPr>
        <p:txBody>
          <a:bodyPr wrap="square" rtlCol="0" anchor="t">
            <a:normAutofit fontScale="77500" lnSpcReduction="20000"/>
          </a:bodyPr>
          <a:lstStyle/>
          <a:p>
            <a:r>
              <a:rPr lang="en-US" sz="1999" b="1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Windows/PC User Instructions</a:t>
            </a:r>
          </a:p>
          <a:p>
            <a:endParaRPr lang="en-US" sz="1999" b="1" dirty="0">
              <a:solidFill>
                <a:srgbClr val="009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1. Enter the title of the blog/e-newsletter within the “Blog Title” text box.</a:t>
            </a:r>
          </a:p>
          <a:p>
            <a:pPr>
              <a:lnSpc>
                <a:spcPct val="12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2. In the slide thumbnail pane, on the left side of the PowerPoint window, select the slide you want to save.</a:t>
            </a:r>
          </a:p>
          <a:p>
            <a:pPr>
              <a:lnSpc>
                <a:spcPct val="12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3. Click 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 &gt; 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Save As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Navigate to the folder where you want to save your slide.</a:t>
            </a:r>
          </a:p>
          <a:p>
            <a:pPr>
              <a:lnSpc>
                <a:spcPct val="12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4. Type the name of your slide image in the 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File name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 text box.</a:t>
            </a:r>
          </a:p>
          <a:p>
            <a:pPr>
              <a:lnSpc>
                <a:spcPct val="12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5. Click to open the 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Save as Type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 drop-down menu. Select the following image format for your slide: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JPEG File Interchange Format (.jpg)</a:t>
            </a:r>
          </a:p>
          <a:p>
            <a:pPr>
              <a:lnSpc>
                <a:spcPct val="12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6. Click 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Review the PowerPoint dialog box, and select 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Just This One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 to save your selected slide as an image.</a:t>
            </a:r>
          </a:p>
          <a:p>
            <a:pPr>
              <a:lnSpc>
                <a:spcPct val="120000"/>
              </a:lnSpc>
            </a:pPr>
            <a:endParaRPr lang="en-US" sz="1201" dirty="0">
              <a:solidFill>
                <a:srgbClr val="009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0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B5C5A2-90D3-F94B-9F1F-48E948287391}"/>
              </a:ext>
            </a:extLst>
          </p:cNvPr>
          <p:cNvSpPr txBox="1"/>
          <p:nvPr/>
        </p:nvSpPr>
        <p:spPr>
          <a:xfrm>
            <a:off x="0" y="338330"/>
            <a:ext cx="9144000" cy="198437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 Title</a:t>
            </a:r>
          </a:p>
        </p:txBody>
      </p:sp>
    </p:spTree>
    <p:extLst>
      <p:ext uri="{BB962C8B-B14F-4D97-AF65-F5344CB8AC3E}">
        <p14:creationId xmlns:p14="http://schemas.microsoft.com/office/powerpoint/2010/main" val="411229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B5C5A2-90D3-F94B-9F1F-48E948287391}"/>
              </a:ext>
            </a:extLst>
          </p:cNvPr>
          <p:cNvSpPr txBox="1"/>
          <p:nvPr/>
        </p:nvSpPr>
        <p:spPr>
          <a:xfrm>
            <a:off x="0" y="338330"/>
            <a:ext cx="9144000" cy="198437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 Title</a:t>
            </a:r>
          </a:p>
        </p:txBody>
      </p:sp>
    </p:spTree>
    <p:extLst>
      <p:ext uri="{BB962C8B-B14F-4D97-AF65-F5344CB8AC3E}">
        <p14:creationId xmlns:p14="http://schemas.microsoft.com/office/powerpoint/2010/main" val="55334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394A2B-4A1E-7746-B55C-52EE14736066}"/>
              </a:ext>
            </a:extLst>
          </p:cNvPr>
          <p:cNvSpPr txBox="1"/>
          <p:nvPr/>
        </p:nvSpPr>
        <p:spPr>
          <a:xfrm>
            <a:off x="400050" y="297274"/>
            <a:ext cx="8497062" cy="1847026"/>
          </a:xfrm>
          <a:prstGeom prst="rect">
            <a:avLst/>
          </a:prstGeom>
          <a:noFill/>
        </p:spPr>
        <p:txBody>
          <a:bodyPr wrap="square" rtlCol="0" anchor="t">
            <a:normAutofit fontScale="85000" lnSpcReduction="20000"/>
          </a:bodyPr>
          <a:lstStyle/>
          <a:p>
            <a:r>
              <a:rPr lang="en-US" b="1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 User Instructions</a:t>
            </a:r>
          </a:p>
          <a:p>
            <a:endParaRPr lang="en-US" sz="1999" b="1" dirty="0">
              <a:solidFill>
                <a:srgbClr val="009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Enter the title of the blog/e-newsletter within the “Blog Title” text box.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In the slide thumbnail pane, on the left side of the PowerPoint window, select the slide you want to save.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Click 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&gt; 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Export…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Navigate to the folder where you want to save your slide.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 Type the name of your slide image in the 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File name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text box.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 In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File Format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drop-down menu, select the following image format for your slide: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JPEG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6. Below the File Format drop-down menu, select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Save Current Slide Only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save your selected slide as an image.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7. Click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Export.</a:t>
            </a:r>
          </a:p>
        </p:txBody>
      </p:sp>
    </p:spTree>
    <p:extLst>
      <p:ext uri="{BB962C8B-B14F-4D97-AF65-F5344CB8AC3E}">
        <p14:creationId xmlns:p14="http://schemas.microsoft.com/office/powerpoint/2010/main" val="248433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B055F9-C76D-F544-83FB-8E23EE05529C}"/>
              </a:ext>
            </a:extLst>
          </p:cNvPr>
          <p:cNvSpPr txBox="1"/>
          <p:nvPr/>
        </p:nvSpPr>
        <p:spPr>
          <a:xfrm>
            <a:off x="3392424" y="512064"/>
            <a:ext cx="5751577" cy="192951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 Title</a:t>
            </a:r>
          </a:p>
        </p:txBody>
      </p:sp>
    </p:spTree>
    <p:extLst>
      <p:ext uri="{BB962C8B-B14F-4D97-AF65-F5344CB8AC3E}">
        <p14:creationId xmlns:p14="http://schemas.microsoft.com/office/powerpoint/2010/main" val="2478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B5C5A2-90D3-F94B-9F1F-48E948287391}"/>
              </a:ext>
            </a:extLst>
          </p:cNvPr>
          <p:cNvSpPr txBox="1"/>
          <p:nvPr/>
        </p:nvSpPr>
        <p:spPr>
          <a:xfrm>
            <a:off x="3383280" y="512064"/>
            <a:ext cx="5760721" cy="192951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 Title</a:t>
            </a:r>
          </a:p>
        </p:txBody>
      </p:sp>
    </p:spTree>
    <p:extLst>
      <p:ext uri="{BB962C8B-B14F-4D97-AF65-F5344CB8AC3E}">
        <p14:creationId xmlns:p14="http://schemas.microsoft.com/office/powerpoint/2010/main" val="210463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B5C5A2-90D3-F94B-9F1F-48E948287391}"/>
              </a:ext>
            </a:extLst>
          </p:cNvPr>
          <p:cNvSpPr txBox="1"/>
          <p:nvPr/>
        </p:nvSpPr>
        <p:spPr>
          <a:xfrm>
            <a:off x="0" y="502982"/>
            <a:ext cx="5769864" cy="167335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 Title</a:t>
            </a:r>
          </a:p>
        </p:txBody>
      </p:sp>
    </p:spTree>
    <p:extLst>
      <p:ext uri="{BB962C8B-B14F-4D97-AF65-F5344CB8AC3E}">
        <p14:creationId xmlns:p14="http://schemas.microsoft.com/office/powerpoint/2010/main" val="222017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B5C5A2-90D3-F94B-9F1F-48E948287391}"/>
              </a:ext>
            </a:extLst>
          </p:cNvPr>
          <p:cNvSpPr txBox="1"/>
          <p:nvPr/>
        </p:nvSpPr>
        <p:spPr>
          <a:xfrm>
            <a:off x="0" y="502982"/>
            <a:ext cx="5769864" cy="167335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 Title</a:t>
            </a:r>
          </a:p>
        </p:txBody>
      </p:sp>
    </p:spTree>
    <p:extLst>
      <p:ext uri="{BB962C8B-B14F-4D97-AF65-F5344CB8AC3E}">
        <p14:creationId xmlns:p14="http://schemas.microsoft.com/office/powerpoint/2010/main" val="280314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B5C5A2-90D3-F94B-9F1F-48E948287391}"/>
              </a:ext>
            </a:extLst>
          </p:cNvPr>
          <p:cNvSpPr txBox="1"/>
          <p:nvPr/>
        </p:nvSpPr>
        <p:spPr>
          <a:xfrm>
            <a:off x="0" y="502982"/>
            <a:ext cx="5769864" cy="167335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 Title</a:t>
            </a:r>
          </a:p>
        </p:txBody>
      </p:sp>
    </p:spTree>
    <p:extLst>
      <p:ext uri="{BB962C8B-B14F-4D97-AF65-F5344CB8AC3E}">
        <p14:creationId xmlns:p14="http://schemas.microsoft.com/office/powerpoint/2010/main" val="99100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B5C5A2-90D3-F94B-9F1F-48E948287391}"/>
              </a:ext>
            </a:extLst>
          </p:cNvPr>
          <p:cNvSpPr txBox="1"/>
          <p:nvPr/>
        </p:nvSpPr>
        <p:spPr>
          <a:xfrm>
            <a:off x="0" y="338330"/>
            <a:ext cx="9144000" cy="198437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 Title</a:t>
            </a:r>
          </a:p>
        </p:txBody>
      </p:sp>
    </p:spTree>
    <p:extLst>
      <p:ext uri="{BB962C8B-B14F-4D97-AF65-F5344CB8AC3E}">
        <p14:creationId xmlns:p14="http://schemas.microsoft.com/office/powerpoint/2010/main" val="429114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B5C5A2-90D3-F94B-9F1F-48E948287391}"/>
              </a:ext>
            </a:extLst>
          </p:cNvPr>
          <p:cNvSpPr txBox="1"/>
          <p:nvPr/>
        </p:nvSpPr>
        <p:spPr>
          <a:xfrm>
            <a:off x="0" y="338330"/>
            <a:ext cx="9144000" cy="198437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 Title</a:t>
            </a:r>
          </a:p>
        </p:txBody>
      </p:sp>
    </p:spTree>
    <p:extLst>
      <p:ext uri="{BB962C8B-B14F-4D97-AF65-F5344CB8AC3E}">
        <p14:creationId xmlns:p14="http://schemas.microsoft.com/office/powerpoint/2010/main" val="2600897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285</Words>
  <Application>Microsoft Macintosh PowerPoint</Application>
  <PresentationFormat>Custom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Myers, Abby</dc:creator>
  <cp:lastModifiedBy>Myers, Abby</cp:lastModifiedBy>
  <cp:revision>5</cp:revision>
  <dcterms:created xsi:type="dcterms:W3CDTF">2019-11-20T21:15:02Z</dcterms:created>
  <dcterms:modified xsi:type="dcterms:W3CDTF">2019-11-20T22:03:15Z</dcterms:modified>
</cp:coreProperties>
</file>